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23" r:id="rId2"/>
    <p:sldId id="326" r:id="rId3"/>
    <p:sldId id="324" r:id="rId4"/>
    <p:sldId id="325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7011"/>
    <a:srgbClr val="ECE9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A111915-BE36-4E01-A7E5-04B1672EAD32}" styleName="Stijl, licht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Stijl, gemiddeld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77" d="100"/>
          <a:sy n="77" d="100"/>
        </p:scale>
        <p:origin x="155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775959844136583"/>
          <c:y val="9.1104034127102204E-2"/>
          <c:w val="0.54136368110236222"/>
          <c:h val="0.81204547169995867"/>
        </c:manualLayout>
      </c:layout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Kolom1</c:v>
                </c:pt>
              </c:strCache>
            </c:strRef>
          </c:tx>
          <c:explosion val="1"/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A17-4054-8701-B1547343B56D}"/>
              </c:ext>
            </c:extLst>
          </c:dPt>
          <c:dPt>
            <c:idx val="1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5A17-4054-8701-B1547343B56D}"/>
              </c:ext>
            </c:extLst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3B6-4ED2-9E43-DF0E7D300B7C}"/>
              </c:ext>
            </c:extLst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3B6-4ED2-9E43-DF0E7D300B7C}"/>
              </c:ext>
            </c:extLst>
          </c:dPt>
          <c:dPt>
            <c:idx val="4"/>
            <c:bubble3D val="0"/>
            <c:spPr>
              <a:gradFill>
                <a:gsLst>
                  <a:gs pos="100000">
                    <a:schemeClr val="accent5">
                      <a:lumMod val="60000"/>
                      <a:lumOff val="40000"/>
                    </a:schemeClr>
                  </a:gs>
                  <a:gs pos="0">
                    <a:schemeClr val="accent5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3B6-4ED2-9E43-DF0E7D300B7C}"/>
              </c:ext>
            </c:extLst>
          </c:dPt>
          <c:dPt>
            <c:idx val="5"/>
            <c:bubble3D val="0"/>
            <c:spPr>
              <a:gradFill>
                <a:gsLst>
                  <a:gs pos="100000">
                    <a:schemeClr val="accent6">
                      <a:lumMod val="60000"/>
                      <a:lumOff val="40000"/>
                    </a:schemeClr>
                  </a:gs>
                  <a:gs pos="0">
                    <a:schemeClr val="accent6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3B6-4ED2-9E43-DF0E7D300B7C}"/>
              </c:ext>
            </c:extLst>
          </c:dPt>
          <c:dPt>
            <c:idx val="6"/>
            <c:bubble3D val="0"/>
            <c:spPr>
              <a:gradFill>
                <a:gsLst>
                  <a:gs pos="100000">
                    <a:schemeClr val="accent1">
                      <a:lumMod val="60000"/>
                      <a:lumMod val="60000"/>
                      <a:lumOff val="40000"/>
                    </a:schemeClr>
                  </a:gs>
                  <a:gs pos="0">
                    <a:schemeClr val="accent1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A3B6-4ED2-9E43-DF0E7D300B7C}"/>
              </c:ext>
            </c:extLst>
          </c:dPt>
          <c:dPt>
            <c:idx val="7"/>
            <c:bubble3D val="0"/>
            <c:spPr>
              <a:gradFill>
                <a:gsLst>
                  <a:gs pos="100000">
                    <a:schemeClr val="accent2">
                      <a:lumMod val="60000"/>
                      <a:lumMod val="60000"/>
                      <a:lumOff val="40000"/>
                    </a:schemeClr>
                  </a:gs>
                  <a:gs pos="0">
                    <a:schemeClr val="accent2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A3B6-4ED2-9E43-DF0E7D300B7C}"/>
              </c:ext>
            </c:extLst>
          </c:dPt>
          <c:dLbls>
            <c:dLbl>
              <c:idx val="0"/>
              <c:layout>
                <c:manualLayout>
                  <c:x val="-7.0516678813943606E-2"/>
                  <c:y val="0.1503161471825297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 err="1"/>
                      <a:t>Leidend</a:t>
                    </a:r>
                    <a:endParaRPr lang="en-US" sz="1600" b="1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A17-4054-8701-B1547343B56D}"/>
                </c:ext>
              </c:extLst>
            </c:dLbl>
            <c:dLbl>
              <c:idx val="1"/>
              <c:layout>
                <c:manualLayout>
                  <c:x val="-0.11978805788652984"/>
                  <c:y val="5.7560835533905293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 err="1"/>
                      <a:t>Helpend</a:t>
                    </a:r>
                    <a:endParaRPr lang="en-US" sz="1600" b="1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A17-4054-8701-B1547343B56D}"/>
                </c:ext>
              </c:extLst>
            </c:dLbl>
            <c:dLbl>
              <c:idx val="2"/>
              <c:layout>
                <c:manualLayout>
                  <c:x val="-0.15905535781135371"/>
                  <c:y val="-9.50701550475931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 err="1"/>
                      <a:t>Meewerkend</a:t>
                    </a:r>
                    <a:endParaRPr lang="en-US" sz="1600" b="1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3B6-4ED2-9E43-DF0E7D300B7C}"/>
                </c:ext>
              </c:extLst>
            </c:dLbl>
            <c:dLbl>
              <c:idx val="3"/>
              <c:layout>
                <c:manualLayout>
                  <c:x val="-9.200646108987301E-2"/>
                  <c:y val="-0.18554075053197641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 err="1"/>
                      <a:t>Afhankelijk</a:t>
                    </a:r>
                    <a:endParaRPr lang="en-US" sz="1600" b="1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3B6-4ED2-9E43-DF0E7D300B7C}"/>
                </c:ext>
              </c:extLst>
            </c:dLbl>
            <c:dLbl>
              <c:idx val="4"/>
              <c:layout>
                <c:manualLayout>
                  <c:x val="0.11773914786712894"/>
                  <c:y val="-0.1470126602365259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dk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 b="1" dirty="0" err="1"/>
                      <a:t>Teruggetrokken</a:t>
                    </a:r>
                    <a:endParaRPr lang="en-US" sz="1600" b="1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dk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nl-NL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099293030880106"/>
                      <c:h val="7.265708813715833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A3B6-4ED2-9E43-DF0E7D300B7C}"/>
                </c:ext>
              </c:extLst>
            </c:dLbl>
            <c:dLbl>
              <c:idx val="5"/>
              <c:layout>
                <c:manualLayout>
                  <c:x val="0.13042982483673426"/>
                  <c:y val="-9.1035093328606043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 err="1"/>
                      <a:t>Opstandig</a:t>
                    </a:r>
                    <a:endParaRPr lang="en-US" sz="1600" b="1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3B6-4ED2-9E43-DF0E7D300B7C}"/>
                </c:ext>
              </c:extLst>
            </c:dLbl>
            <c:dLbl>
              <c:idx val="6"/>
              <c:layout>
                <c:manualLayout>
                  <c:x val="0.15282515801240051"/>
                  <c:y val="7.9865885393586522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 err="1"/>
                      <a:t>Aanvallend</a:t>
                    </a:r>
                    <a:endParaRPr lang="en-US" sz="1600" b="1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3B6-4ED2-9E43-DF0E7D300B7C}"/>
                </c:ext>
              </c:extLst>
            </c:dLbl>
            <c:dLbl>
              <c:idx val="7"/>
              <c:layout>
                <c:manualLayout>
                  <c:x val="8.8656998184734576E-2"/>
                  <c:y val="0.15103023212825167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 err="1"/>
                      <a:t>Concurrerend</a:t>
                    </a:r>
                    <a:endParaRPr lang="en-US" sz="1600" b="1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3B6-4ED2-9E43-DF0E7D300B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in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Blad1!$A$2:$A$9</c:f>
              <c:strCache>
                <c:ptCount val="8"/>
                <c:pt idx="0">
                  <c:v>leidend</c:v>
                </c:pt>
                <c:pt idx="1">
                  <c:v>helpend</c:v>
                </c:pt>
                <c:pt idx="2">
                  <c:v>meewerkend</c:v>
                </c:pt>
                <c:pt idx="3">
                  <c:v>afhankelijk</c:v>
                </c:pt>
                <c:pt idx="4">
                  <c:v>teruggetrokken</c:v>
                </c:pt>
                <c:pt idx="5">
                  <c:v>opstandig</c:v>
                </c:pt>
                <c:pt idx="6">
                  <c:v>aanvallend</c:v>
                </c:pt>
                <c:pt idx="7">
                  <c:v>concurrerend</c:v>
                </c:pt>
              </c:strCache>
            </c:strRef>
          </c:cat>
          <c:val>
            <c:numRef>
              <c:f>Blad1!$B$2:$B$9</c:f>
              <c:numCache>
                <c:formatCode>General</c:formatCode>
                <c:ptCount val="8"/>
                <c:pt idx="0">
                  <c:v>12.5</c:v>
                </c:pt>
                <c:pt idx="1">
                  <c:v>12.5</c:v>
                </c:pt>
                <c:pt idx="2">
                  <c:v>12.5</c:v>
                </c:pt>
                <c:pt idx="3">
                  <c:v>12.5</c:v>
                </c:pt>
                <c:pt idx="4">
                  <c:v>12.5</c:v>
                </c:pt>
                <c:pt idx="5">
                  <c:v>12.5</c:v>
                </c:pt>
                <c:pt idx="6">
                  <c:v>12.5</c:v>
                </c:pt>
                <c:pt idx="7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17-4054-8701-B1547343B56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6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D7A890-61A5-4D21-9EC0-31FBFACB9CA8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17C60FCC-F071-4515-A97D-6BFF212A0CA6}">
      <dgm:prSet phldrT="[Tekst]"/>
      <dgm:spPr/>
      <dgm:t>
        <a:bodyPr/>
        <a:lstStyle/>
        <a:p>
          <a:r>
            <a:rPr lang="nl-NL" b="1" dirty="0">
              <a:solidFill>
                <a:schemeClr val="tx1"/>
              </a:solidFill>
            </a:rPr>
            <a:t>Onder elkaar</a:t>
          </a:r>
        </a:p>
      </dgm:t>
    </dgm:pt>
    <dgm:pt modelId="{01F4A752-9B9F-465D-9FBA-EB14E4B94035}" type="parTrans" cxnId="{C3FBC519-147C-44C3-BC94-8EDA6CE35B26}">
      <dgm:prSet/>
      <dgm:spPr/>
      <dgm:t>
        <a:bodyPr/>
        <a:lstStyle/>
        <a:p>
          <a:endParaRPr lang="nl-NL"/>
        </a:p>
      </dgm:t>
    </dgm:pt>
    <dgm:pt modelId="{8F8E378A-0169-4D4E-A9C1-973EE4D7F28F}" type="sibTrans" cxnId="{C3FBC519-147C-44C3-BC94-8EDA6CE35B26}">
      <dgm:prSet/>
      <dgm:spPr/>
      <dgm:t>
        <a:bodyPr/>
        <a:lstStyle/>
        <a:p>
          <a:endParaRPr lang="nl-NL"/>
        </a:p>
      </dgm:t>
    </dgm:pt>
    <dgm:pt modelId="{080F6EA7-5E6D-40DE-8032-4CC0E6BAA771}">
      <dgm:prSet phldrT="[Tekst]"/>
      <dgm:spPr/>
      <dgm:t>
        <a:bodyPr/>
        <a:lstStyle/>
        <a:p>
          <a:r>
            <a:rPr lang="nl-NL" b="1" dirty="0">
              <a:solidFill>
                <a:schemeClr val="tx1"/>
              </a:solidFill>
            </a:rPr>
            <a:t>Gemeenschappelijke waarden</a:t>
          </a:r>
        </a:p>
      </dgm:t>
    </dgm:pt>
    <dgm:pt modelId="{71213981-CAF8-468A-B9C0-1D5EB7C7AA52}" type="parTrans" cxnId="{7CF5BD39-C37C-4087-BC2F-A4667657DE12}">
      <dgm:prSet/>
      <dgm:spPr/>
      <dgm:t>
        <a:bodyPr/>
        <a:lstStyle/>
        <a:p>
          <a:endParaRPr lang="nl-NL"/>
        </a:p>
      </dgm:t>
    </dgm:pt>
    <dgm:pt modelId="{F515CEF3-62A5-4827-AED8-B98720B1E921}" type="sibTrans" cxnId="{7CF5BD39-C37C-4087-BC2F-A4667657DE12}">
      <dgm:prSet/>
      <dgm:spPr/>
      <dgm:t>
        <a:bodyPr/>
        <a:lstStyle/>
        <a:p>
          <a:endParaRPr lang="nl-NL"/>
        </a:p>
      </dgm:t>
    </dgm:pt>
    <dgm:pt modelId="{0F151FAE-3D11-4E0D-8D62-84B602B5B718}">
      <dgm:prSet phldrT="[Tekst]"/>
      <dgm:spPr/>
      <dgm:t>
        <a:bodyPr/>
        <a:lstStyle/>
        <a:p>
          <a:r>
            <a:rPr lang="nl-NL" b="1" dirty="0">
              <a:solidFill>
                <a:schemeClr val="tx1"/>
              </a:solidFill>
            </a:rPr>
            <a:t>Onderlinge steun</a:t>
          </a:r>
        </a:p>
      </dgm:t>
    </dgm:pt>
    <dgm:pt modelId="{D9D63D83-16A6-4685-9B44-D48825451271}" type="parTrans" cxnId="{C2736B43-4619-4BDD-B82E-6B71F24D7CCA}">
      <dgm:prSet/>
      <dgm:spPr/>
      <dgm:t>
        <a:bodyPr/>
        <a:lstStyle/>
        <a:p>
          <a:endParaRPr lang="nl-NL"/>
        </a:p>
      </dgm:t>
    </dgm:pt>
    <dgm:pt modelId="{A5563C3C-22E4-4422-A105-C301FCD0B586}" type="sibTrans" cxnId="{C2736B43-4619-4BDD-B82E-6B71F24D7CCA}">
      <dgm:prSet/>
      <dgm:spPr/>
      <dgm:t>
        <a:bodyPr/>
        <a:lstStyle/>
        <a:p>
          <a:endParaRPr lang="nl-NL"/>
        </a:p>
      </dgm:t>
    </dgm:pt>
    <dgm:pt modelId="{52290436-A287-44B5-9FAA-A791308BCB7D}">
      <dgm:prSet phldrT="[Tekst]"/>
      <dgm:spPr/>
      <dgm:t>
        <a:bodyPr/>
        <a:lstStyle/>
        <a:p>
          <a:r>
            <a:rPr lang="nl-NL" b="1" dirty="0">
              <a:solidFill>
                <a:schemeClr val="tx1"/>
              </a:solidFill>
            </a:rPr>
            <a:t>Met de buurt</a:t>
          </a:r>
        </a:p>
      </dgm:t>
    </dgm:pt>
    <dgm:pt modelId="{E666D9BD-E361-4F4C-95E0-9A5D4947E798}" type="parTrans" cxnId="{E831CD87-286F-4646-915C-4551C12FD2BE}">
      <dgm:prSet/>
      <dgm:spPr/>
      <dgm:t>
        <a:bodyPr/>
        <a:lstStyle/>
        <a:p>
          <a:endParaRPr lang="nl-NL"/>
        </a:p>
      </dgm:t>
    </dgm:pt>
    <dgm:pt modelId="{CDB656B3-67DF-4810-9210-875E0B151FDD}" type="sibTrans" cxnId="{E831CD87-286F-4646-915C-4551C12FD2BE}">
      <dgm:prSet/>
      <dgm:spPr/>
      <dgm:t>
        <a:bodyPr/>
        <a:lstStyle/>
        <a:p>
          <a:endParaRPr lang="nl-NL"/>
        </a:p>
      </dgm:t>
    </dgm:pt>
    <dgm:pt modelId="{35531B13-C6BE-4D46-BB74-7975362B6BEC}">
      <dgm:prSet phldrT="[Tekst]"/>
      <dgm:spPr/>
      <dgm:t>
        <a:bodyPr/>
        <a:lstStyle/>
        <a:p>
          <a:r>
            <a:rPr lang="nl-NL" b="1" dirty="0">
              <a:solidFill>
                <a:schemeClr val="tx1"/>
              </a:solidFill>
            </a:rPr>
            <a:t>Meedoen in de samenleving</a:t>
          </a:r>
        </a:p>
      </dgm:t>
    </dgm:pt>
    <dgm:pt modelId="{6DFEBA11-E107-451E-A046-67F2A319BF72}" type="parTrans" cxnId="{E1E4925E-2E8B-4D8B-B487-7A553112DAF7}">
      <dgm:prSet/>
      <dgm:spPr/>
      <dgm:t>
        <a:bodyPr/>
        <a:lstStyle/>
        <a:p>
          <a:endParaRPr lang="nl-NL"/>
        </a:p>
      </dgm:t>
    </dgm:pt>
    <dgm:pt modelId="{3C59BFDB-DE64-46AA-8D50-A57670242B6F}" type="sibTrans" cxnId="{E1E4925E-2E8B-4D8B-B487-7A553112DAF7}">
      <dgm:prSet/>
      <dgm:spPr/>
      <dgm:t>
        <a:bodyPr/>
        <a:lstStyle/>
        <a:p>
          <a:endParaRPr lang="nl-NL"/>
        </a:p>
      </dgm:t>
    </dgm:pt>
    <dgm:pt modelId="{14F7F714-A9E3-4E92-B1FB-5A0A73677906}">
      <dgm:prSet phldrT="[Tekst]"/>
      <dgm:spPr/>
      <dgm:t>
        <a:bodyPr/>
        <a:lstStyle/>
        <a:p>
          <a:r>
            <a:rPr lang="nl-NL" b="1" dirty="0">
              <a:solidFill>
                <a:schemeClr val="tx1"/>
              </a:solidFill>
            </a:rPr>
            <a:t>Uitruil contacten / hulpbronnen</a:t>
          </a:r>
        </a:p>
      </dgm:t>
    </dgm:pt>
    <dgm:pt modelId="{9B2B5B89-EE2F-44CB-9347-71D2101140AB}" type="parTrans" cxnId="{DA0E1363-51AE-4A6E-BCF8-C9A0A6AB71B6}">
      <dgm:prSet/>
      <dgm:spPr/>
      <dgm:t>
        <a:bodyPr/>
        <a:lstStyle/>
        <a:p>
          <a:endParaRPr lang="nl-NL"/>
        </a:p>
      </dgm:t>
    </dgm:pt>
    <dgm:pt modelId="{0025F41A-BA25-4B52-A1AD-0C4D0551044E}" type="sibTrans" cxnId="{DA0E1363-51AE-4A6E-BCF8-C9A0A6AB71B6}">
      <dgm:prSet/>
      <dgm:spPr/>
      <dgm:t>
        <a:bodyPr/>
        <a:lstStyle/>
        <a:p>
          <a:endParaRPr lang="nl-NL"/>
        </a:p>
      </dgm:t>
    </dgm:pt>
    <dgm:pt modelId="{F52D0D2C-34AE-47B4-A785-EC2A515B0036}">
      <dgm:prSet phldrT="[Tekst]"/>
      <dgm:spPr/>
      <dgm:t>
        <a:bodyPr/>
        <a:lstStyle/>
        <a:p>
          <a:r>
            <a:rPr lang="nl-NL" b="1" dirty="0">
              <a:solidFill>
                <a:schemeClr val="tx1"/>
              </a:solidFill>
            </a:rPr>
            <a:t>Broeierig door sociale controle</a:t>
          </a:r>
        </a:p>
      </dgm:t>
    </dgm:pt>
    <dgm:pt modelId="{778FFAB1-3CAD-40C2-B524-1535C066BA58}" type="parTrans" cxnId="{1E5BE6E9-F573-4ADE-9CE0-DA545E868918}">
      <dgm:prSet/>
      <dgm:spPr/>
      <dgm:t>
        <a:bodyPr/>
        <a:lstStyle/>
        <a:p>
          <a:endParaRPr lang="nl-NL"/>
        </a:p>
      </dgm:t>
    </dgm:pt>
    <dgm:pt modelId="{835EDDB6-9E0A-48A6-90C6-54EC90F97FFF}" type="sibTrans" cxnId="{1E5BE6E9-F573-4ADE-9CE0-DA545E868918}">
      <dgm:prSet/>
      <dgm:spPr/>
      <dgm:t>
        <a:bodyPr/>
        <a:lstStyle/>
        <a:p>
          <a:endParaRPr lang="nl-NL"/>
        </a:p>
      </dgm:t>
    </dgm:pt>
    <dgm:pt modelId="{2E976A9E-66B0-4D09-ADF9-EFF4A3ECC92F}">
      <dgm:prSet phldrT="[Tekst]"/>
      <dgm:spPr/>
      <dgm:t>
        <a:bodyPr/>
        <a:lstStyle/>
        <a:p>
          <a:r>
            <a:rPr lang="nl-NL" b="1" dirty="0">
              <a:solidFill>
                <a:schemeClr val="tx1"/>
              </a:solidFill>
            </a:rPr>
            <a:t>Nestblijvers tegenover uitvliegers</a:t>
          </a:r>
        </a:p>
      </dgm:t>
    </dgm:pt>
    <dgm:pt modelId="{E48CD12D-772C-41CA-9A72-505AB7CAD819}" type="parTrans" cxnId="{CE3424A2-4220-4C3D-AE68-25F38E86C8DD}">
      <dgm:prSet/>
      <dgm:spPr/>
      <dgm:t>
        <a:bodyPr/>
        <a:lstStyle/>
        <a:p>
          <a:endParaRPr lang="nl-NL"/>
        </a:p>
      </dgm:t>
    </dgm:pt>
    <dgm:pt modelId="{2036D836-FCDF-4ECC-9CDA-C833BE3F9A58}" type="sibTrans" cxnId="{CE3424A2-4220-4C3D-AE68-25F38E86C8DD}">
      <dgm:prSet/>
      <dgm:spPr/>
      <dgm:t>
        <a:bodyPr/>
        <a:lstStyle/>
        <a:p>
          <a:endParaRPr lang="nl-NL"/>
        </a:p>
      </dgm:t>
    </dgm:pt>
    <dgm:pt modelId="{C49EF89E-05AE-452E-A1E0-D2FD9B8C6370}">
      <dgm:prSet phldrT="[Tekst]"/>
      <dgm:spPr/>
      <dgm:t>
        <a:bodyPr/>
        <a:lstStyle/>
        <a:p>
          <a:r>
            <a:rPr lang="nl-NL" b="1" dirty="0">
              <a:solidFill>
                <a:schemeClr val="tx1"/>
              </a:solidFill>
            </a:rPr>
            <a:t>Eenzaamheid</a:t>
          </a:r>
        </a:p>
      </dgm:t>
    </dgm:pt>
    <dgm:pt modelId="{76E36D2E-D622-44EE-8E83-C10B98FBDD29}">
      <dgm:prSet phldrT="[Tekst]"/>
      <dgm:spPr/>
      <dgm:t>
        <a:bodyPr/>
        <a:lstStyle/>
        <a:p>
          <a:r>
            <a:rPr lang="nl-NL" b="1" dirty="0">
              <a:solidFill>
                <a:schemeClr val="tx1"/>
              </a:solidFill>
            </a:rPr>
            <a:t>Rust, comfort, privacy</a:t>
          </a:r>
        </a:p>
      </dgm:t>
    </dgm:pt>
    <dgm:pt modelId="{9886457C-6258-45CE-AB7F-094CBD088A4E}">
      <dgm:prSet phldrT="[Tekst]"/>
      <dgm:spPr/>
      <dgm:t>
        <a:bodyPr/>
        <a:lstStyle/>
        <a:p>
          <a:r>
            <a:rPr lang="nl-NL" b="1" dirty="0">
              <a:solidFill>
                <a:schemeClr val="tx1"/>
              </a:solidFill>
            </a:rPr>
            <a:t>Individuele woonbeleving</a:t>
          </a:r>
        </a:p>
      </dgm:t>
    </dgm:pt>
    <dgm:pt modelId="{31D0A4B2-4EBF-4148-B50F-9E8BDEC28AA4}">
      <dgm:prSet phldrT="[Tekst]"/>
      <dgm:spPr/>
      <dgm:t>
        <a:bodyPr/>
        <a:lstStyle/>
        <a:p>
          <a:r>
            <a:rPr lang="nl-NL" b="1" dirty="0">
              <a:solidFill>
                <a:schemeClr val="tx1"/>
              </a:solidFill>
            </a:rPr>
            <a:t>Eindelijk rust</a:t>
          </a:r>
        </a:p>
      </dgm:t>
    </dgm:pt>
    <dgm:pt modelId="{9CE7C5CA-954C-4B8E-8C83-DD63102C5EAC}" type="sibTrans" cxnId="{5EDB3603-DED2-45BA-8957-E9CDC68FFFBC}">
      <dgm:prSet/>
      <dgm:spPr/>
      <dgm:t>
        <a:bodyPr/>
        <a:lstStyle/>
        <a:p>
          <a:endParaRPr lang="nl-NL"/>
        </a:p>
      </dgm:t>
    </dgm:pt>
    <dgm:pt modelId="{330FFD99-94C9-49E7-88BE-65212EB505FC}" type="parTrans" cxnId="{5EDB3603-DED2-45BA-8957-E9CDC68FFFBC}">
      <dgm:prSet/>
      <dgm:spPr/>
      <dgm:t>
        <a:bodyPr/>
        <a:lstStyle/>
        <a:p>
          <a:endParaRPr lang="nl-NL"/>
        </a:p>
      </dgm:t>
    </dgm:pt>
    <dgm:pt modelId="{E1A3FB84-A292-4AC8-A38E-A383ACAFBA0D}" type="sibTrans" cxnId="{97BA8BD7-9ECF-41E8-BA18-2231B6FC848D}">
      <dgm:prSet/>
      <dgm:spPr/>
      <dgm:t>
        <a:bodyPr/>
        <a:lstStyle/>
        <a:p>
          <a:endParaRPr lang="nl-NL"/>
        </a:p>
      </dgm:t>
    </dgm:pt>
    <dgm:pt modelId="{3260FF31-D73E-484F-B13C-ACB0253527E0}" type="parTrans" cxnId="{97BA8BD7-9ECF-41E8-BA18-2231B6FC848D}">
      <dgm:prSet/>
      <dgm:spPr/>
      <dgm:t>
        <a:bodyPr/>
        <a:lstStyle/>
        <a:p>
          <a:endParaRPr lang="nl-NL"/>
        </a:p>
      </dgm:t>
    </dgm:pt>
    <dgm:pt modelId="{AEDC9008-0A7B-4F69-94C4-131C312152DB}" type="sibTrans" cxnId="{AFDFBD5C-74A0-44D2-8C3D-193997A122D5}">
      <dgm:prSet/>
      <dgm:spPr/>
      <dgm:t>
        <a:bodyPr/>
        <a:lstStyle/>
        <a:p>
          <a:endParaRPr lang="nl-NL"/>
        </a:p>
      </dgm:t>
    </dgm:pt>
    <dgm:pt modelId="{41D1772F-814F-44B4-94DF-1B21030E2134}" type="parTrans" cxnId="{AFDFBD5C-74A0-44D2-8C3D-193997A122D5}">
      <dgm:prSet/>
      <dgm:spPr/>
      <dgm:t>
        <a:bodyPr/>
        <a:lstStyle/>
        <a:p>
          <a:endParaRPr lang="nl-NL"/>
        </a:p>
      </dgm:t>
    </dgm:pt>
    <dgm:pt modelId="{85C50DD2-6DCB-49E9-A617-068AF171367A}" type="sibTrans" cxnId="{24C3DC9B-2173-454B-BD7F-74D5275DD600}">
      <dgm:prSet/>
      <dgm:spPr/>
      <dgm:t>
        <a:bodyPr/>
        <a:lstStyle/>
        <a:p>
          <a:endParaRPr lang="nl-NL"/>
        </a:p>
      </dgm:t>
    </dgm:pt>
    <dgm:pt modelId="{8776C844-1450-4790-86D8-3763922D9378}" type="parTrans" cxnId="{24C3DC9B-2173-454B-BD7F-74D5275DD600}">
      <dgm:prSet/>
      <dgm:spPr/>
      <dgm:t>
        <a:bodyPr/>
        <a:lstStyle/>
        <a:p>
          <a:endParaRPr lang="nl-NL"/>
        </a:p>
      </dgm:t>
    </dgm:pt>
    <dgm:pt modelId="{291EFC20-9A32-4F7A-89AB-9D70BF51919F}" type="pres">
      <dgm:prSet presAssocID="{24D7A890-61A5-4D21-9EC0-31FBFACB9CA8}" presName="linear" presStyleCnt="0">
        <dgm:presLayoutVars>
          <dgm:dir/>
          <dgm:resizeHandles val="exact"/>
        </dgm:presLayoutVars>
      </dgm:prSet>
      <dgm:spPr/>
    </dgm:pt>
    <dgm:pt modelId="{BBCB7CA5-04D2-4D22-8BE4-080DFD273D9F}" type="pres">
      <dgm:prSet presAssocID="{31D0A4B2-4EBF-4148-B50F-9E8BDEC28AA4}" presName="comp" presStyleCnt="0"/>
      <dgm:spPr/>
    </dgm:pt>
    <dgm:pt modelId="{C6EFD552-2B11-4B24-904C-AB2838851A8C}" type="pres">
      <dgm:prSet presAssocID="{31D0A4B2-4EBF-4148-B50F-9E8BDEC28AA4}" presName="box" presStyleLbl="node1" presStyleIdx="0" presStyleCnt="3"/>
      <dgm:spPr/>
    </dgm:pt>
    <dgm:pt modelId="{FC5C67E4-696C-404F-AFCC-FF598D0E9292}" type="pres">
      <dgm:prSet presAssocID="{31D0A4B2-4EBF-4148-B50F-9E8BDEC28AA4}" presName="img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31FF0F87-DFDD-411E-8D17-77219CEE59FA}" type="pres">
      <dgm:prSet presAssocID="{31D0A4B2-4EBF-4148-B50F-9E8BDEC28AA4}" presName="text" presStyleLbl="node1" presStyleIdx="0" presStyleCnt="3">
        <dgm:presLayoutVars>
          <dgm:bulletEnabled val="1"/>
        </dgm:presLayoutVars>
      </dgm:prSet>
      <dgm:spPr/>
    </dgm:pt>
    <dgm:pt modelId="{AF938BBF-9759-4461-8111-9443688B8E6C}" type="pres">
      <dgm:prSet presAssocID="{9CE7C5CA-954C-4B8E-8C83-DD63102C5EAC}" presName="spacer" presStyleCnt="0"/>
      <dgm:spPr/>
    </dgm:pt>
    <dgm:pt modelId="{1ACFD949-9607-456A-AC0E-AFCC79B52919}" type="pres">
      <dgm:prSet presAssocID="{17C60FCC-F071-4515-A97D-6BFF212A0CA6}" presName="comp" presStyleCnt="0"/>
      <dgm:spPr/>
    </dgm:pt>
    <dgm:pt modelId="{0FF8DE96-B114-4ABC-8FC1-EB9B96C4B70C}" type="pres">
      <dgm:prSet presAssocID="{17C60FCC-F071-4515-A97D-6BFF212A0CA6}" presName="box" presStyleLbl="node1" presStyleIdx="1" presStyleCnt="3"/>
      <dgm:spPr/>
    </dgm:pt>
    <dgm:pt modelId="{59453BF4-676F-4C23-8FC5-1EAC91DFF369}" type="pres">
      <dgm:prSet presAssocID="{17C60FCC-F071-4515-A97D-6BFF212A0CA6}" presName="img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F2946460-317A-4567-83A6-25271F3076A9}" type="pres">
      <dgm:prSet presAssocID="{17C60FCC-F071-4515-A97D-6BFF212A0CA6}" presName="text" presStyleLbl="node1" presStyleIdx="1" presStyleCnt="3">
        <dgm:presLayoutVars>
          <dgm:bulletEnabled val="1"/>
        </dgm:presLayoutVars>
      </dgm:prSet>
      <dgm:spPr/>
    </dgm:pt>
    <dgm:pt modelId="{203F1E36-17A9-434D-9CA1-9234AAA68AD8}" type="pres">
      <dgm:prSet presAssocID="{8F8E378A-0169-4D4E-A9C1-973EE4D7F28F}" presName="spacer" presStyleCnt="0"/>
      <dgm:spPr/>
    </dgm:pt>
    <dgm:pt modelId="{82C2C909-ECEA-421C-B8CC-C3BFCB0B9B76}" type="pres">
      <dgm:prSet presAssocID="{52290436-A287-44B5-9FAA-A791308BCB7D}" presName="comp" presStyleCnt="0"/>
      <dgm:spPr/>
    </dgm:pt>
    <dgm:pt modelId="{DCA0CCE6-CC9A-4F45-9347-16839006C51A}" type="pres">
      <dgm:prSet presAssocID="{52290436-A287-44B5-9FAA-A791308BCB7D}" presName="box" presStyleLbl="node1" presStyleIdx="2" presStyleCnt="3"/>
      <dgm:spPr/>
    </dgm:pt>
    <dgm:pt modelId="{97CABEC9-DCF5-4612-ACF3-86365FED6DB3}" type="pres">
      <dgm:prSet presAssocID="{52290436-A287-44B5-9FAA-A791308BCB7D}" presName="img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2CE12B1B-33A2-46E4-B0C4-1C04598A876D}" type="pres">
      <dgm:prSet presAssocID="{52290436-A287-44B5-9FAA-A791308BCB7D}" presName="text" presStyleLbl="node1" presStyleIdx="2" presStyleCnt="3">
        <dgm:presLayoutVars>
          <dgm:bulletEnabled val="1"/>
        </dgm:presLayoutVars>
      </dgm:prSet>
      <dgm:spPr/>
    </dgm:pt>
  </dgm:ptLst>
  <dgm:cxnLst>
    <dgm:cxn modelId="{80E6B16E-D402-4BEE-8DB9-3858015178D7}" type="presOf" srcId="{31D0A4B2-4EBF-4148-B50F-9E8BDEC28AA4}" destId="{31FF0F87-DFDD-411E-8D17-77219CEE59FA}" srcOrd="1" destOrd="0" presId="urn:microsoft.com/office/officeart/2005/8/layout/vList4"/>
    <dgm:cxn modelId="{7E608877-016D-45F2-90A4-128D686292E0}" type="presOf" srcId="{9886457C-6258-45CE-AB7F-094CBD088A4E}" destId="{31FF0F87-DFDD-411E-8D17-77219CEE59FA}" srcOrd="1" destOrd="1" presId="urn:microsoft.com/office/officeart/2005/8/layout/vList4"/>
    <dgm:cxn modelId="{24C3DC9B-2173-454B-BD7F-74D5275DD600}" srcId="{31D0A4B2-4EBF-4148-B50F-9E8BDEC28AA4}" destId="{9886457C-6258-45CE-AB7F-094CBD088A4E}" srcOrd="0" destOrd="0" parTransId="{8776C844-1450-4790-86D8-3763922D9378}" sibTransId="{85C50DD2-6DCB-49E9-A617-068AF171367A}"/>
    <dgm:cxn modelId="{C2736B43-4619-4BDD-B82E-6B71F24D7CCA}" srcId="{17C60FCC-F071-4515-A97D-6BFF212A0CA6}" destId="{0F151FAE-3D11-4E0D-8D62-84B602B5B718}" srcOrd="1" destOrd="0" parTransId="{D9D63D83-16A6-4685-9B44-D48825451271}" sibTransId="{A5563C3C-22E4-4422-A105-C301FCD0B586}"/>
    <dgm:cxn modelId="{AFDFBD5C-74A0-44D2-8C3D-193997A122D5}" srcId="{31D0A4B2-4EBF-4148-B50F-9E8BDEC28AA4}" destId="{76E36D2E-D622-44EE-8E83-C10B98FBDD29}" srcOrd="1" destOrd="0" parTransId="{41D1772F-814F-44B4-94DF-1B21030E2134}" sibTransId="{AEDC9008-0A7B-4F69-94C4-131C312152DB}"/>
    <dgm:cxn modelId="{100841F2-61DD-4A51-BD99-E63035CECCCA}" type="presOf" srcId="{76E36D2E-D622-44EE-8E83-C10B98FBDD29}" destId="{C6EFD552-2B11-4B24-904C-AB2838851A8C}" srcOrd="0" destOrd="2" presId="urn:microsoft.com/office/officeart/2005/8/layout/vList4"/>
    <dgm:cxn modelId="{E1E4925E-2E8B-4D8B-B487-7A553112DAF7}" srcId="{52290436-A287-44B5-9FAA-A791308BCB7D}" destId="{35531B13-C6BE-4D46-BB74-7975362B6BEC}" srcOrd="0" destOrd="0" parTransId="{6DFEBA11-E107-451E-A046-67F2A319BF72}" sibTransId="{3C59BFDB-DE64-46AA-8D50-A57670242B6F}"/>
    <dgm:cxn modelId="{B008F95D-0CD1-474D-BF06-26E33BDAFBDA}" type="presOf" srcId="{080F6EA7-5E6D-40DE-8032-4CC0E6BAA771}" destId="{F2946460-317A-4567-83A6-25271F3076A9}" srcOrd="1" destOrd="1" presId="urn:microsoft.com/office/officeart/2005/8/layout/vList4"/>
    <dgm:cxn modelId="{2E3ACA85-C2C6-4F8B-8BFD-63CDB6718A54}" type="presOf" srcId="{31D0A4B2-4EBF-4148-B50F-9E8BDEC28AA4}" destId="{C6EFD552-2B11-4B24-904C-AB2838851A8C}" srcOrd="0" destOrd="0" presId="urn:microsoft.com/office/officeart/2005/8/layout/vList4"/>
    <dgm:cxn modelId="{D4B5F6F4-4DF3-43B8-A36A-22DBF72F40E5}" type="presOf" srcId="{080F6EA7-5E6D-40DE-8032-4CC0E6BAA771}" destId="{0FF8DE96-B114-4ABC-8FC1-EB9B96C4B70C}" srcOrd="0" destOrd="1" presId="urn:microsoft.com/office/officeart/2005/8/layout/vList4"/>
    <dgm:cxn modelId="{97BA8BD7-9ECF-41E8-BA18-2231B6FC848D}" srcId="{31D0A4B2-4EBF-4148-B50F-9E8BDEC28AA4}" destId="{C49EF89E-05AE-452E-A1E0-D2FD9B8C6370}" srcOrd="2" destOrd="0" parTransId="{3260FF31-D73E-484F-B13C-ACB0253527E0}" sibTransId="{E1A3FB84-A292-4AC8-A38E-A383ACAFBA0D}"/>
    <dgm:cxn modelId="{7CC14482-7785-4D52-A6C1-8A6A6F5C1BF2}" type="presOf" srcId="{2E976A9E-66B0-4D09-ADF9-EFF4A3ECC92F}" destId="{2CE12B1B-33A2-46E4-B0C4-1C04598A876D}" srcOrd="1" destOrd="3" presId="urn:microsoft.com/office/officeart/2005/8/layout/vList4"/>
    <dgm:cxn modelId="{9D329921-2BD6-43D3-A9C1-F7D94F9CDD49}" type="presOf" srcId="{F52D0D2C-34AE-47B4-A785-EC2A515B0036}" destId="{0FF8DE96-B114-4ABC-8FC1-EB9B96C4B70C}" srcOrd="0" destOrd="3" presId="urn:microsoft.com/office/officeart/2005/8/layout/vList4"/>
    <dgm:cxn modelId="{0F179474-D4DF-4A06-BADE-4015A0C53375}" type="presOf" srcId="{9886457C-6258-45CE-AB7F-094CBD088A4E}" destId="{C6EFD552-2B11-4B24-904C-AB2838851A8C}" srcOrd="0" destOrd="1" presId="urn:microsoft.com/office/officeart/2005/8/layout/vList4"/>
    <dgm:cxn modelId="{DC5FA5CB-90CF-4CD8-A431-87F1EE1D50BB}" type="presOf" srcId="{76E36D2E-D622-44EE-8E83-C10B98FBDD29}" destId="{31FF0F87-DFDD-411E-8D17-77219CEE59FA}" srcOrd="1" destOrd="2" presId="urn:microsoft.com/office/officeart/2005/8/layout/vList4"/>
    <dgm:cxn modelId="{C3FBC519-147C-44C3-BC94-8EDA6CE35B26}" srcId="{24D7A890-61A5-4D21-9EC0-31FBFACB9CA8}" destId="{17C60FCC-F071-4515-A97D-6BFF212A0CA6}" srcOrd="1" destOrd="0" parTransId="{01F4A752-9B9F-465D-9FBA-EB14E4B94035}" sibTransId="{8F8E378A-0169-4D4E-A9C1-973EE4D7F28F}"/>
    <dgm:cxn modelId="{CE3424A2-4220-4C3D-AE68-25F38E86C8DD}" srcId="{52290436-A287-44B5-9FAA-A791308BCB7D}" destId="{2E976A9E-66B0-4D09-ADF9-EFF4A3ECC92F}" srcOrd="2" destOrd="0" parTransId="{E48CD12D-772C-41CA-9A72-505AB7CAD819}" sibTransId="{2036D836-FCDF-4ECC-9CDA-C833BE3F9A58}"/>
    <dgm:cxn modelId="{DA0E1363-51AE-4A6E-BCF8-C9A0A6AB71B6}" srcId="{52290436-A287-44B5-9FAA-A791308BCB7D}" destId="{14F7F714-A9E3-4E92-B1FB-5A0A73677906}" srcOrd="1" destOrd="0" parTransId="{9B2B5B89-EE2F-44CB-9347-71D2101140AB}" sibTransId="{0025F41A-BA25-4B52-A1AD-0C4D0551044E}"/>
    <dgm:cxn modelId="{E831CD87-286F-4646-915C-4551C12FD2BE}" srcId="{24D7A890-61A5-4D21-9EC0-31FBFACB9CA8}" destId="{52290436-A287-44B5-9FAA-A791308BCB7D}" srcOrd="2" destOrd="0" parTransId="{E666D9BD-E361-4F4C-95E0-9A5D4947E798}" sibTransId="{CDB656B3-67DF-4810-9210-875E0B151FDD}"/>
    <dgm:cxn modelId="{922488F9-9E17-4171-AD2E-B9277F310654}" type="presOf" srcId="{35531B13-C6BE-4D46-BB74-7975362B6BEC}" destId="{DCA0CCE6-CC9A-4F45-9347-16839006C51A}" srcOrd="0" destOrd="1" presId="urn:microsoft.com/office/officeart/2005/8/layout/vList4"/>
    <dgm:cxn modelId="{1739DA21-1F9C-4D96-B9D0-8A8F3FA8011E}" type="presOf" srcId="{52290436-A287-44B5-9FAA-A791308BCB7D}" destId="{2CE12B1B-33A2-46E4-B0C4-1C04598A876D}" srcOrd="1" destOrd="0" presId="urn:microsoft.com/office/officeart/2005/8/layout/vList4"/>
    <dgm:cxn modelId="{B66836D1-5EBD-47C5-AA0D-8966CF3B9FB8}" type="presOf" srcId="{C49EF89E-05AE-452E-A1E0-D2FD9B8C6370}" destId="{C6EFD552-2B11-4B24-904C-AB2838851A8C}" srcOrd="0" destOrd="3" presId="urn:microsoft.com/office/officeart/2005/8/layout/vList4"/>
    <dgm:cxn modelId="{D0A702B6-84E0-4826-912E-CE736344E658}" type="presOf" srcId="{14F7F714-A9E3-4E92-B1FB-5A0A73677906}" destId="{2CE12B1B-33A2-46E4-B0C4-1C04598A876D}" srcOrd="1" destOrd="2" presId="urn:microsoft.com/office/officeart/2005/8/layout/vList4"/>
    <dgm:cxn modelId="{09BBC62A-F665-4281-96B8-1EE299E92CB9}" type="presOf" srcId="{14F7F714-A9E3-4E92-B1FB-5A0A73677906}" destId="{DCA0CCE6-CC9A-4F45-9347-16839006C51A}" srcOrd="0" destOrd="2" presId="urn:microsoft.com/office/officeart/2005/8/layout/vList4"/>
    <dgm:cxn modelId="{A6ECB5B6-D007-4D4F-9540-9B259C351F57}" type="presOf" srcId="{F52D0D2C-34AE-47B4-A785-EC2A515B0036}" destId="{F2946460-317A-4567-83A6-25271F3076A9}" srcOrd="1" destOrd="3" presId="urn:microsoft.com/office/officeart/2005/8/layout/vList4"/>
    <dgm:cxn modelId="{0E40CAA2-479A-46A0-BD90-4C80F1CF8629}" type="presOf" srcId="{24D7A890-61A5-4D21-9EC0-31FBFACB9CA8}" destId="{291EFC20-9A32-4F7A-89AB-9D70BF51919F}" srcOrd="0" destOrd="0" presId="urn:microsoft.com/office/officeart/2005/8/layout/vList4"/>
    <dgm:cxn modelId="{5EDB3603-DED2-45BA-8957-E9CDC68FFFBC}" srcId="{24D7A890-61A5-4D21-9EC0-31FBFACB9CA8}" destId="{31D0A4B2-4EBF-4148-B50F-9E8BDEC28AA4}" srcOrd="0" destOrd="0" parTransId="{330FFD99-94C9-49E7-88BE-65212EB505FC}" sibTransId="{9CE7C5CA-954C-4B8E-8C83-DD63102C5EAC}"/>
    <dgm:cxn modelId="{2A1DE2F1-8D2A-4E60-823B-53C8ECF32648}" type="presOf" srcId="{17C60FCC-F071-4515-A97D-6BFF212A0CA6}" destId="{0FF8DE96-B114-4ABC-8FC1-EB9B96C4B70C}" srcOrd="0" destOrd="0" presId="urn:microsoft.com/office/officeart/2005/8/layout/vList4"/>
    <dgm:cxn modelId="{6F899BF7-350B-4BF4-85C5-31C459FA8906}" type="presOf" srcId="{C49EF89E-05AE-452E-A1E0-D2FD9B8C6370}" destId="{31FF0F87-DFDD-411E-8D17-77219CEE59FA}" srcOrd="1" destOrd="3" presId="urn:microsoft.com/office/officeart/2005/8/layout/vList4"/>
    <dgm:cxn modelId="{5C2AF4DE-B9FE-4412-8BBC-B99D296B1A1B}" type="presOf" srcId="{2E976A9E-66B0-4D09-ADF9-EFF4A3ECC92F}" destId="{DCA0CCE6-CC9A-4F45-9347-16839006C51A}" srcOrd="0" destOrd="3" presId="urn:microsoft.com/office/officeart/2005/8/layout/vList4"/>
    <dgm:cxn modelId="{9E7EB277-9F76-4378-A0E7-03B216770894}" type="presOf" srcId="{0F151FAE-3D11-4E0D-8D62-84B602B5B718}" destId="{0FF8DE96-B114-4ABC-8FC1-EB9B96C4B70C}" srcOrd="0" destOrd="2" presId="urn:microsoft.com/office/officeart/2005/8/layout/vList4"/>
    <dgm:cxn modelId="{F63C4AB6-C2CF-4BAC-9B56-E88571BC794E}" type="presOf" srcId="{17C60FCC-F071-4515-A97D-6BFF212A0CA6}" destId="{F2946460-317A-4567-83A6-25271F3076A9}" srcOrd="1" destOrd="0" presId="urn:microsoft.com/office/officeart/2005/8/layout/vList4"/>
    <dgm:cxn modelId="{0FE31326-DE24-4099-A87B-A13E36F59731}" type="presOf" srcId="{52290436-A287-44B5-9FAA-A791308BCB7D}" destId="{DCA0CCE6-CC9A-4F45-9347-16839006C51A}" srcOrd="0" destOrd="0" presId="urn:microsoft.com/office/officeart/2005/8/layout/vList4"/>
    <dgm:cxn modelId="{7CF5BD39-C37C-4087-BC2F-A4667657DE12}" srcId="{17C60FCC-F071-4515-A97D-6BFF212A0CA6}" destId="{080F6EA7-5E6D-40DE-8032-4CC0E6BAA771}" srcOrd="0" destOrd="0" parTransId="{71213981-CAF8-468A-B9C0-1D5EB7C7AA52}" sibTransId="{F515CEF3-62A5-4827-AED8-B98720B1E921}"/>
    <dgm:cxn modelId="{C313893C-43D3-4623-B943-28B60B9B7F1C}" type="presOf" srcId="{35531B13-C6BE-4D46-BB74-7975362B6BEC}" destId="{2CE12B1B-33A2-46E4-B0C4-1C04598A876D}" srcOrd="1" destOrd="1" presId="urn:microsoft.com/office/officeart/2005/8/layout/vList4"/>
    <dgm:cxn modelId="{1E5BE6E9-F573-4ADE-9CE0-DA545E868918}" srcId="{17C60FCC-F071-4515-A97D-6BFF212A0CA6}" destId="{F52D0D2C-34AE-47B4-A785-EC2A515B0036}" srcOrd="2" destOrd="0" parTransId="{778FFAB1-3CAD-40C2-B524-1535C066BA58}" sibTransId="{835EDDB6-9E0A-48A6-90C6-54EC90F97FFF}"/>
    <dgm:cxn modelId="{CEC90E34-6514-443C-BC54-20B28B9A4643}" type="presOf" srcId="{0F151FAE-3D11-4E0D-8D62-84B602B5B718}" destId="{F2946460-317A-4567-83A6-25271F3076A9}" srcOrd="1" destOrd="2" presId="urn:microsoft.com/office/officeart/2005/8/layout/vList4"/>
    <dgm:cxn modelId="{3795E8BD-5CFC-4FB7-B2FC-8C7934AF4438}" type="presParOf" srcId="{291EFC20-9A32-4F7A-89AB-9D70BF51919F}" destId="{BBCB7CA5-04D2-4D22-8BE4-080DFD273D9F}" srcOrd="0" destOrd="0" presId="urn:microsoft.com/office/officeart/2005/8/layout/vList4"/>
    <dgm:cxn modelId="{0E41B68E-0C9D-4020-9D3A-9320C4492313}" type="presParOf" srcId="{BBCB7CA5-04D2-4D22-8BE4-080DFD273D9F}" destId="{C6EFD552-2B11-4B24-904C-AB2838851A8C}" srcOrd="0" destOrd="0" presId="urn:microsoft.com/office/officeart/2005/8/layout/vList4"/>
    <dgm:cxn modelId="{09D969C4-C37A-4C3F-9787-3D095D4466CA}" type="presParOf" srcId="{BBCB7CA5-04D2-4D22-8BE4-080DFD273D9F}" destId="{FC5C67E4-696C-404F-AFCC-FF598D0E9292}" srcOrd="1" destOrd="0" presId="urn:microsoft.com/office/officeart/2005/8/layout/vList4"/>
    <dgm:cxn modelId="{1CE44C17-411E-4260-8EBB-5A8F3CDD2B26}" type="presParOf" srcId="{BBCB7CA5-04D2-4D22-8BE4-080DFD273D9F}" destId="{31FF0F87-DFDD-411E-8D17-77219CEE59FA}" srcOrd="2" destOrd="0" presId="urn:microsoft.com/office/officeart/2005/8/layout/vList4"/>
    <dgm:cxn modelId="{A8662E26-170B-4C80-9B22-CA9A6619090C}" type="presParOf" srcId="{291EFC20-9A32-4F7A-89AB-9D70BF51919F}" destId="{AF938BBF-9759-4461-8111-9443688B8E6C}" srcOrd="1" destOrd="0" presId="urn:microsoft.com/office/officeart/2005/8/layout/vList4"/>
    <dgm:cxn modelId="{5F2479F2-0523-4028-A258-6A2354934EA1}" type="presParOf" srcId="{291EFC20-9A32-4F7A-89AB-9D70BF51919F}" destId="{1ACFD949-9607-456A-AC0E-AFCC79B52919}" srcOrd="2" destOrd="0" presId="urn:microsoft.com/office/officeart/2005/8/layout/vList4"/>
    <dgm:cxn modelId="{630B67B0-62FA-4019-BBA3-CDF8F24926B6}" type="presParOf" srcId="{1ACFD949-9607-456A-AC0E-AFCC79B52919}" destId="{0FF8DE96-B114-4ABC-8FC1-EB9B96C4B70C}" srcOrd="0" destOrd="0" presId="urn:microsoft.com/office/officeart/2005/8/layout/vList4"/>
    <dgm:cxn modelId="{D68FE1CE-40A6-4BD4-845D-47868C85E520}" type="presParOf" srcId="{1ACFD949-9607-456A-AC0E-AFCC79B52919}" destId="{59453BF4-676F-4C23-8FC5-1EAC91DFF369}" srcOrd="1" destOrd="0" presId="urn:microsoft.com/office/officeart/2005/8/layout/vList4"/>
    <dgm:cxn modelId="{77B2AD4F-59F3-4A75-96C8-571C4D15FAED}" type="presParOf" srcId="{1ACFD949-9607-456A-AC0E-AFCC79B52919}" destId="{F2946460-317A-4567-83A6-25271F3076A9}" srcOrd="2" destOrd="0" presId="urn:microsoft.com/office/officeart/2005/8/layout/vList4"/>
    <dgm:cxn modelId="{9B0135D5-6372-41F9-BF05-499795DED25A}" type="presParOf" srcId="{291EFC20-9A32-4F7A-89AB-9D70BF51919F}" destId="{203F1E36-17A9-434D-9CA1-9234AAA68AD8}" srcOrd="3" destOrd="0" presId="urn:microsoft.com/office/officeart/2005/8/layout/vList4"/>
    <dgm:cxn modelId="{969D6C64-ECEF-4030-8A3C-6368B44BBE0F}" type="presParOf" srcId="{291EFC20-9A32-4F7A-89AB-9D70BF51919F}" destId="{82C2C909-ECEA-421C-B8CC-C3BFCB0B9B76}" srcOrd="4" destOrd="0" presId="urn:microsoft.com/office/officeart/2005/8/layout/vList4"/>
    <dgm:cxn modelId="{44E5FB63-356D-41A0-9BD7-E5A779F906C4}" type="presParOf" srcId="{82C2C909-ECEA-421C-B8CC-C3BFCB0B9B76}" destId="{DCA0CCE6-CC9A-4F45-9347-16839006C51A}" srcOrd="0" destOrd="0" presId="urn:microsoft.com/office/officeart/2005/8/layout/vList4"/>
    <dgm:cxn modelId="{5600FB2A-3FAB-47A2-A89F-477BB1DA8BE7}" type="presParOf" srcId="{82C2C909-ECEA-421C-B8CC-C3BFCB0B9B76}" destId="{97CABEC9-DCF5-4612-ACF3-86365FED6DB3}" srcOrd="1" destOrd="0" presId="urn:microsoft.com/office/officeart/2005/8/layout/vList4"/>
    <dgm:cxn modelId="{10BB3171-2339-4864-80E3-88954D47BCE0}" type="presParOf" srcId="{82C2C909-ECEA-421C-B8CC-C3BFCB0B9B76}" destId="{2CE12B1B-33A2-46E4-B0C4-1C04598A876D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EFD552-2B11-4B24-904C-AB2838851A8C}">
      <dsp:nvSpPr>
        <dsp:cNvPr id="0" name=""/>
        <dsp:cNvSpPr/>
      </dsp:nvSpPr>
      <dsp:spPr>
        <a:xfrm>
          <a:off x="0" y="0"/>
          <a:ext cx="6840760" cy="14626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b="1" kern="1200" dirty="0">
              <a:solidFill>
                <a:schemeClr val="tx1"/>
              </a:solidFill>
            </a:rPr>
            <a:t>Eindelijk rust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900" b="1" kern="1200" dirty="0">
              <a:solidFill>
                <a:schemeClr val="tx1"/>
              </a:solidFill>
            </a:rPr>
            <a:t>Individuele woonbeleving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900" b="1" kern="1200" dirty="0">
              <a:solidFill>
                <a:schemeClr val="tx1"/>
              </a:solidFill>
            </a:rPr>
            <a:t>Rust, comfort, privacy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900" b="1" kern="1200" dirty="0">
              <a:solidFill>
                <a:schemeClr val="tx1"/>
              </a:solidFill>
            </a:rPr>
            <a:t>Eenzaamheid</a:t>
          </a:r>
        </a:p>
      </dsp:txBody>
      <dsp:txXfrm>
        <a:off x="1514418" y="0"/>
        <a:ext cx="5326341" cy="1462662"/>
      </dsp:txXfrm>
    </dsp:sp>
    <dsp:sp modelId="{FC5C67E4-696C-404F-AFCC-FF598D0E9292}">
      <dsp:nvSpPr>
        <dsp:cNvPr id="0" name=""/>
        <dsp:cNvSpPr/>
      </dsp:nvSpPr>
      <dsp:spPr>
        <a:xfrm>
          <a:off x="146266" y="146266"/>
          <a:ext cx="1368152" cy="117012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F8DE96-B114-4ABC-8FC1-EB9B96C4B70C}">
      <dsp:nvSpPr>
        <dsp:cNvPr id="0" name=""/>
        <dsp:cNvSpPr/>
      </dsp:nvSpPr>
      <dsp:spPr>
        <a:xfrm>
          <a:off x="0" y="1608928"/>
          <a:ext cx="6840760" cy="14626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b="1" kern="1200" dirty="0">
              <a:solidFill>
                <a:schemeClr val="tx1"/>
              </a:solidFill>
            </a:rPr>
            <a:t>Onder elkaar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900" b="1" kern="1200" dirty="0">
              <a:solidFill>
                <a:schemeClr val="tx1"/>
              </a:solidFill>
            </a:rPr>
            <a:t>Gemeenschappelijke waarden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900" b="1" kern="1200" dirty="0">
              <a:solidFill>
                <a:schemeClr val="tx1"/>
              </a:solidFill>
            </a:rPr>
            <a:t>Onderlinge steun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900" b="1" kern="1200" dirty="0">
              <a:solidFill>
                <a:schemeClr val="tx1"/>
              </a:solidFill>
            </a:rPr>
            <a:t>Broeierig door sociale controle</a:t>
          </a:r>
        </a:p>
      </dsp:txBody>
      <dsp:txXfrm>
        <a:off x="1514418" y="1608928"/>
        <a:ext cx="5326341" cy="1462662"/>
      </dsp:txXfrm>
    </dsp:sp>
    <dsp:sp modelId="{59453BF4-676F-4C23-8FC5-1EAC91DFF369}">
      <dsp:nvSpPr>
        <dsp:cNvPr id="0" name=""/>
        <dsp:cNvSpPr/>
      </dsp:nvSpPr>
      <dsp:spPr>
        <a:xfrm>
          <a:off x="146266" y="1755194"/>
          <a:ext cx="1368152" cy="117012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A0CCE6-CC9A-4F45-9347-16839006C51A}">
      <dsp:nvSpPr>
        <dsp:cNvPr id="0" name=""/>
        <dsp:cNvSpPr/>
      </dsp:nvSpPr>
      <dsp:spPr>
        <a:xfrm>
          <a:off x="0" y="3217857"/>
          <a:ext cx="6840760" cy="14626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b="1" kern="1200" dirty="0">
              <a:solidFill>
                <a:schemeClr val="tx1"/>
              </a:solidFill>
            </a:rPr>
            <a:t>Met de buurt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900" b="1" kern="1200" dirty="0">
              <a:solidFill>
                <a:schemeClr val="tx1"/>
              </a:solidFill>
            </a:rPr>
            <a:t>Meedoen in de samenleving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900" b="1" kern="1200" dirty="0">
              <a:solidFill>
                <a:schemeClr val="tx1"/>
              </a:solidFill>
            </a:rPr>
            <a:t>Uitruil contacten / hulpbronnen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900" b="1" kern="1200" dirty="0">
              <a:solidFill>
                <a:schemeClr val="tx1"/>
              </a:solidFill>
            </a:rPr>
            <a:t>Nestblijvers tegenover uitvliegers</a:t>
          </a:r>
        </a:p>
      </dsp:txBody>
      <dsp:txXfrm>
        <a:off x="1514418" y="3217857"/>
        <a:ext cx="5326341" cy="1462662"/>
      </dsp:txXfrm>
    </dsp:sp>
    <dsp:sp modelId="{97CABEC9-DCF5-4612-ACF3-86365FED6DB3}">
      <dsp:nvSpPr>
        <dsp:cNvPr id="0" name=""/>
        <dsp:cNvSpPr/>
      </dsp:nvSpPr>
      <dsp:spPr>
        <a:xfrm>
          <a:off x="146266" y="3364123"/>
          <a:ext cx="1368152" cy="117012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4A109D-3503-4BEF-8B61-6796209D4F4E}" type="datetimeFigureOut">
              <a:rPr lang="nl-NL" smtClean="0"/>
              <a:t>30-8-2017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B1C79-2F55-40A1-9AE4-5C80F3AB2A8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9800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jdelijke aanduiding voor dia-afbeelding 1">
            <a:extLst>
              <a:ext uri="{FF2B5EF4-FFF2-40B4-BE49-F238E27FC236}">
                <a16:creationId xmlns:a16="http://schemas.microsoft.com/office/drawing/2014/main" id="{F7F67C95-FB90-49E9-87CD-7C183CABA80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Tijdelijke aanduiding voor notities 2">
            <a:extLst>
              <a:ext uri="{FF2B5EF4-FFF2-40B4-BE49-F238E27FC236}">
                <a16:creationId xmlns:a16="http://schemas.microsoft.com/office/drawing/2014/main" id="{E607F6F5-9D8E-4D8C-A229-67E90B8BEF05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/>
          <a:p>
            <a:pPr eaLnBrk="1" hangingPunct="1"/>
            <a:endParaRPr altLang="nl-NL">
              <a:latin typeface="Calibri" panose="020F0502020204030204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692BC9C-343C-4C56-992D-1C1D406A3D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8296893-F06D-4D8F-B544-C8FC117704E6}" type="slidenum">
              <a:rPr lang="nl-NL" altLang="nl-NL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3</a:t>
            </a:fld>
            <a:endParaRPr lang="nl-NL" altLang="nl-NL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978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82400" y="979200"/>
            <a:ext cx="8179200" cy="4161600"/>
          </a:xfrm>
        </p:spPr>
        <p:txBody>
          <a:bodyPr lIns="270000" tIns="270000" rIns="270000">
            <a:noAutofit/>
          </a:bodyPr>
          <a:lstStyle>
            <a:lvl1pPr>
              <a:lnSpc>
                <a:spcPts val="4300"/>
              </a:lnSpc>
              <a:defRPr sz="4200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482400" y="5230800"/>
            <a:ext cx="8179200" cy="892800"/>
          </a:xfrm>
          <a:prstGeom prst="rect">
            <a:avLst/>
          </a:prstGeom>
          <a:solidFill>
            <a:schemeClr val="accent2"/>
          </a:solidFill>
        </p:spPr>
        <p:txBody>
          <a:bodyPr lIns="270000" tIns="180000" rIns="270000" bIns="360000">
            <a:noAutofit/>
          </a:bodyPr>
          <a:lstStyle>
            <a:lvl1pPr marL="0" indent="0" algn="l">
              <a:buNone/>
              <a:defRPr sz="1500" b="1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[naam]</a:t>
            </a:r>
          </a:p>
        </p:txBody>
      </p:sp>
      <p:sp>
        <p:nvSpPr>
          <p:cNvPr id="6" name="Rechthoek 5"/>
          <p:cNvSpPr/>
          <p:nvPr userDrawn="1"/>
        </p:nvSpPr>
        <p:spPr>
          <a:xfrm>
            <a:off x="482400" y="5140800"/>
            <a:ext cx="8179200" cy="9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0" hasCustomPrompt="1"/>
          </p:nvPr>
        </p:nvSpPr>
        <p:spPr>
          <a:xfrm>
            <a:off x="482399" y="5670000"/>
            <a:ext cx="8179200" cy="215900"/>
          </a:xfrm>
          <a:solidFill>
            <a:schemeClr val="accent2">
              <a:alpha val="0"/>
            </a:schemeClr>
          </a:solidFill>
        </p:spPr>
        <p:txBody>
          <a:bodyPr lIns="270000" tIns="0" rIns="270000" bIns="0">
            <a:noAutofit/>
          </a:bodyPr>
          <a:lstStyle>
            <a:lvl1pPr marL="0" indent="0">
              <a:spcAft>
                <a:spcPts val="0"/>
              </a:spcAft>
              <a:buNone/>
              <a:defRPr sz="1300" i="1">
                <a:solidFill>
                  <a:schemeClr val="bg2"/>
                </a:solidFill>
              </a:defRPr>
            </a:lvl1pPr>
            <a:lvl2pPr marL="288000" indent="0">
              <a:buNone/>
              <a:defRPr>
                <a:solidFill>
                  <a:schemeClr val="bg1"/>
                </a:solidFill>
              </a:defRPr>
            </a:lvl2pPr>
            <a:lvl3pPr marL="720000" indent="0">
              <a:buNone/>
              <a:defRPr>
                <a:solidFill>
                  <a:schemeClr val="bg1"/>
                </a:solidFill>
              </a:defRPr>
            </a:lvl3pPr>
            <a:lvl4pPr marL="1152000" indent="0">
              <a:buNone/>
              <a:defRPr>
                <a:solidFill>
                  <a:schemeClr val="bg1"/>
                </a:solidFill>
              </a:defRPr>
            </a:lvl4pPr>
            <a:lvl5pPr marL="15840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[functie]</a:t>
            </a:r>
          </a:p>
        </p:txBody>
      </p:sp>
    </p:spTree>
    <p:extLst>
      <p:ext uri="{BB962C8B-B14F-4D97-AF65-F5344CB8AC3E}">
        <p14:creationId xmlns:p14="http://schemas.microsoft.com/office/powerpoint/2010/main" val="220923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F371C95-7E59-4719-A625-0D04C4A1FC3F}" type="datetimeFigureOut">
              <a:rPr lang="nl-NL" smtClean="0"/>
              <a:pPr/>
              <a:t>30-8-2017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AB6BF61-E576-47EA-AC4C-8015562A3F0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9882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 tekst Activ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6" descr="uitsnede-logo-activage.jpg">
            <a:extLst>
              <a:ext uri="{FF2B5EF4-FFF2-40B4-BE49-F238E27FC236}">
                <a16:creationId xmlns:a16="http://schemas.microsoft.com/office/drawing/2014/main" id="{DEB6694F-72FA-41F6-9A04-E453EBF7CE18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15063"/>
            <a:ext cx="9144000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Afbeelding 7" descr="uitsnede-logo-activage.jpg">
            <a:extLst>
              <a:ext uri="{FF2B5EF4-FFF2-40B4-BE49-F238E27FC236}">
                <a16:creationId xmlns:a16="http://schemas.microsoft.com/office/drawing/2014/main" id="{74802D00-1584-49E3-934E-C40D9DADEFEE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5" name="Tijdelijke aanduiding voor inhoud 2"/>
          <p:cNvSpPr txBox="1">
            <a:spLocks noGrp="1"/>
          </p:cNvSpPr>
          <p:nvPr>
            <p:ph idx="1"/>
          </p:nvPr>
        </p:nvSpPr>
        <p:spPr>
          <a:xfrm>
            <a:off x="428597" y="1571615"/>
            <a:ext cx="8229600" cy="4525959"/>
          </a:xfrm>
        </p:spPr>
        <p:txBody>
          <a:bodyPr/>
          <a:lstStyle>
            <a:lvl1pPr>
              <a:buFont typeface="Arial" pitchFamily="34"/>
              <a:defRPr/>
            </a:lvl1pPr>
            <a:lvl2pPr>
              <a:buFont typeface="Arial" pitchFamily="34"/>
              <a:buChar char="•"/>
              <a:defRPr/>
            </a:lvl2pPr>
            <a:lvl3pPr>
              <a:buFont typeface="Arial" pitchFamily="34"/>
              <a:defRPr/>
            </a:lvl3pPr>
            <a:lvl4pPr>
              <a:buFont typeface="Arial" pitchFamily="34"/>
              <a:buChar char="•"/>
              <a:defRPr/>
            </a:lvl4pPr>
            <a:lvl5pPr>
              <a:buFont typeface="Arial" pitchFamily="34"/>
              <a:buChar char="•"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voettekst 4">
            <a:extLst>
              <a:ext uri="{FF2B5EF4-FFF2-40B4-BE49-F238E27FC236}">
                <a16:creationId xmlns:a16="http://schemas.microsoft.com/office/drawing/2014/main" id="{7E37109F-9B3E-4D76-9E01-6A798B514EA8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t>www.activAge.nl</a:t>
            </a:r>
          </a:p>
        </p:txBody>
      </p:sp>
    </p:spTree>
    <p:extLst>
      <p:ext uri="{BB962C8B-B14F-4D97-AF65-F5344CB8AC3E}">
        <p14:creationId xmlns:p14="http://schemas.microsoft.com/office/powerpoint/2010/main" val="123152291"/>
      </p:ext>
    </p:extLst>
  </p:cSld>
  <p:clrMapOvr>
    <a:masterClrMapping/>
  </p:clrMapOvr>
  <p:transition/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1C95-7E59-4719-A625-0D04C4A1FC3F}" type="datetimeFigureOut">
              <a:rPr lang="nl-NL" smtClean="0"/>
              <a:t>30-8-2017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6BF61-E576-47EA-AC4C-8015562A3F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5174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82400" y="3499200"/>
            <a:ext cx="8179200" cy="1641600"/>
          </a:xfrm>
        </p:spPr>
        <p:txBody>
          <a:bodyPr lIns="270000" tIns="270000" rIns="270000">
            <a:noAutofit/>
          </a:bodyPr>
          <a:lstStyle>
            <a:lvl1pPr>
              <a:lnSpc>
                <a:spcPts val="4300"/>
              </a:lnSpc>
              <a:defRPr sz="4200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482400" y="5230800"/>
            <a:ext cx="8179200" cy="892800"/>
          </a:xfrm>
          <a:prstGeom prst="rect">
            <a:avLst/>
          </a:prstGeom>
          <a:solidFill>
            <a:schemeClr val="accent2"/>
          </a:solidFill>
        </p:spPr>
        <p:txBody>
          <a:bodyPr lIns="270000" tIns="180000" rIns="270000" bIns="360000">
            <a:noAutofit/>
          </a:bodyPr>
          <a:lstStyle>
            <a:lvl1pPr marL="0" indent="0" algn="l">
              <a:buNone/>
              <a:defRPr sz="1500" b="1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[naam]</a:t>
            </a:r>
          </a:p>
        </p:txBody>
      </p:sp>
      <p:sp>
        <p:nvSpPr>
          <p:cNvPr id="6" name="Rechthoek 5"/>
          <p:cNvSpPr/>
          <p:nvPr userDrawn="1"/>
        </p:nvSpPr>
        <p:spPr>
          <a:xfrm>
            <a:off x="482400" y="5140800"/>
            <a:ext cx="8179200" cy="9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0" hasCustomPrompt="1"/>
          </p:nvPr>
        </p:nvSpPr>
        <p:spPr>
          <a:xfrm>
            <a:off x="482399" y="5670000"/>
            <a:ext cx="8179200" cy="215900"/>
          </a:xfrm>
          <a:solidFill>
            <a:schemeClr val="accent2">
              <a:alpha val="0"/>
            </a:schemeClr>
          </a:solidFill>
        </p:spPr>
        <p:txBody>
          <a:bodyPr lIns="270000" tIns="0" rIns="270000" bIns="0">
            <a:noAutofit/>
          </a:bodyPr>
          <a:lstStyle>
            <a:lvl1pPr marL="0" indent="0">
              <a:spcAft>
                <a:spcPts val="0"/>
              </a:spcAft>
              <a:buNone/>
              <a:defRPr sz="1300" i="1">
                <a:solidFill>
                  <a:schemeClr val="bg2"/>
                </a:solidFill>
              </a:defRPr>
            </a:lvl1pPr>
            <a:lvl2pPr marL="288000" indent="0">
              <a:buNone/>
              <a:defRPr>
                <a:solidFill>
                  <a:schemeClr val="bg1"/>
                </a:solidFill>
              </a:defRPr>
            </a:lvl2pPr>
            <a:lvl3pPr marL="720000" indent="0">
              <a:buNone/>
              <a:defRPr>
                <a:solidFill>
                  <a:schemeClr val="bg1"/>
                </a:solidFill>
              </a:defRPr>
            </a:lvl3pPr>
            <a:lvl4pPr marL="1152000" indent="0">
              <a:buNone/>
              <a:defRPr>
                <a:solidFill>
                  <a:schemeClr val="bg1"/>
                </a:solidFill>
              </a:defRPr>
            </a:lvl4pPr>
            <a:lvl5pPr marL="15840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[functie]</a:t>
            </a:r>
          </a:p>
        </p:txBody>
      </p:sp>
      <p:sp>
        <p:nvSpPr>
          <p:cNvPr id="11" name="Tijdelijke aanduiding voor afbeelding 10"/>
          <p:cNvSpPr>
            <a:spLocks noGrp="1"/>
          </p:cNvSpPr>
          <p:nvPr>
            <p:ph type="pic" sz="quarter" idx="11"/>
          </p:nvPr>
        </p:nvSpPr>
        <p:spPr>
          <a:xfrm>
            <a:off x="482600" y="979200"/>
            <a:ext cx="8179200" cy="2520000"/>
          </a:xfrm>
          <a:solidFill>
            <a:srgbClr val="ECE9E9"/>
          </a:solidFill>
        </p:spPr>
        <p:txBody>
          <a:bodyPr lIns="270000" tIns="270000" rIns="0" bIns="0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167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10" name="Tijdelijke aanduiding voor inhoud 9"/>
          <p:cNvSpPr>
            <a:spLocks noGrp="1"/>
          </p:cNvSpPr>
          <p:nvPr>
            <p:ph sz="quarter" idx="10"/>
          </p:nvPr>
        </p:nvSpPr>
        <p:spPr>
          <a:xfrm>
            <a:off x="662400" y="2250000"/>
            <a:ext cx="7819200" cy="36432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19528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zonder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662400" y="2250000"/>
            <a:ext cx="7819200" cy="3643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3677619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2400" y="980728"/>
            <a:ext cx="8179200" cy="10728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0"/>
          </p:nvPr>
        </p:nvSpPr>
        <p:spPr>
          <a:xfrm>
            <a:off x="662400" y="2250000"/>
            <a:ext cx="3729600" cy="3643200"/>
          </a:xfrm>
        </p:spPr>
        <p:txBody>
          <a:bodyPr>
            <a:no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2" name="Tijdelijke aanduiding voor inhoud 8"/>
          <p:cNvSpPr>
            <a:spLocks noGrp="1"/>
          </p:cNvSpPr>
          <p:nvPr>
            <p:ph sz="quarter" idx="11"/>
          </p:nvPr>
        </p:nvSpPr>
        <p:spPr>
          <a:xfrm>
            <a:off x="4752000" y="2250000"/>
            <a:ext cx="3729600" cy="3643200"/>
          </a:xfrm>
        </p:spPr>
        <p:txBody>
          <a:bodyPr>
            <a:no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2" hasCustomPrompt="1"/>
          </p:nvPr>
        </p:nvSpPr>
        <p:spPr>
          <a:xfrm>
            <a:off x="662400" y="5626800"/>
            <a:ext cx="3729600" cy="252000"/>
          </a:xfrm>
        </p:spPr>
        <p:txBody>
          <a:bodyPr>
            <a:noAutofit/>
          </a:bodyPr>
          <a:lstStyle>
            <a:lvl1pPr marL="0" indent="0">
              <a:buNone/>
              <a:defRPr sz="1100"/>
            </a:lvl1pPr>
          </a:lstStyle>
          <a:p>
            <a:pPr lvl="0"/>
            <a:r>
              <a:rPr lang="nl-NL" dirty="0"/>
              <a:t>Optioneel: fotobijschrift</a:t>
            </a:r>
          </a:p>
        </p:txBody>
      </p:sp>
      <p:sp>
        <p:nvSpPr>
          <p:cNvPr id="15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4752000" y="5626800"/>
            <a:ext cx="3729600" cy="252000"/>
          </a:xfrm>
        </p:spPr>
        <p:txBody>
          <a:bodyPr>
            <a:noAutofit/>
          </a:bodyPr>
          <a:lstStyle>
            <a:lvl1pPr marL="0" indent="0">
              <a:buNone/>
              <a:defRPr sz="1100"/>
            </a:lvl1pPr>
          </a:lstStyle>
          <a:p>
            <a:pPr lvl="0"/>
            <a:r>
              <a:rPr lang="nl-NL" dirty="0"/>
              <a:t>Optioneel: fotobijschrift</a:t>
            </a:r>
          </a:p>
        </p:txBody>
      </p:sp>
    </p:spTree>
    <p:extLst>
      <p:ext uri="{BB962C8B-B14F-4D97-AF65-F5344CB8AC3E}">
        <p14:creationId xmlns:p14="http://schemas.microsoft.com/office/powerpoint/2010/main" val="3281889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2853770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221"/>
          <a:stretch/>
        </p:blipFill>
        <p:spPr>
          <a:xfrm>
            <a:off x="482400" y="6390000"/>
            <a:ext cx="8179200" cy="4571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400" y="0"/>
            <a:ext cx="8179200" cy="745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696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emaal 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2932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i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82400" y="979200"/>
            <a:ext cx="8179200" cy="4161600"/>
          </a:xfrm>
        </p:spPr>
        <p:txBody>
          <a:bodyPr lIns="270000" tIns="270000" rIns="270000" anchor="b" anchorCtr="0"/>
          <a:lstStyle>
            <a:lvl1pPr algn="r">
              <a:lnSpc>
                <a:spcPts val="4300"/>
              </a:lnSpc>
              <a:defRPr sz="4200">
                <a:solidFill>
                  <a:schemeClr val="bg2"/>
                </a:solidFill>
              </a:defRPr>
            </a:lvl1pPr>
          </a:lstStyle>
          <a:p>
            <a:r>
              <a:rPr lang="nl-NL" dirty="0"/>
              <a:t>[afsluitgroet]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482400" y="5230800"/>
            <a:ext cx="8179200" cy="892800"/>
          </a:xfrm>
          <a:prstGeom prst="rect">
            <a:avLst/>
          </a:prstGeom>
          <a:solidFill>
            <a:schemeClr val="accent2"/>
          </a:solidFill>
        </p:spPr>
        <p:txBody>
          <a:bodyPr lIns="270000" tIns="180000" rIns="270000" bIns="360000">
            <a:noAutofit/>
          </a:bodyPr>
          <a:lstStyle>
            <a:lvl1pPr marL="0" indent="0" algn="l">
              <a:buNone/>
              <a:defRPr sz="1500" b="1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[naam]</a:t>
            </a:r>
          </a:p>
        </p:txBody>
      </p:sp>
      <p:sp>
        <p:nvSpPr>
          <p:cNvPr id="6" name="Rechthoek 5"/>
          <p:cNvSpPr/>
          <p:nvPr userDrawn="1"/>
        </p:nvSpPr>
        <p:spPr>
          <a:xfrm>
            <a:off x="482400" y="5140800"/>
            <a:ext cx="8179200" cy="9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0" hasCustomPrompt="1"/>
          </p:nvPr>
        </p:nvSpPr>
        <p:spPr>
          <a:xfrm>
            <a:off x="482399" y="5670000"/>
            <a:ext cx="8179200" cy="215900"/>
          </a:xfrm>
          <a:solidFill>
            <a:schemeClr val="accent2">
              <a:alpha val="0"/>
            </a:schemeClr>
          </a:solidFill>
        </p:spPr>
        <p:txBody>
          <a:bodyPr lIns="270000" tIns="0" rIns="270000" bIns="0">
            <a:normAutofit/>
          </a:bodyPr>
          <a:lstStyle>
            <a:lvl1pPr marL="0" indent="0">
              <a:spcAft>
                <a:spcPts val="0"/>
              </a:spcAft>
              <a:buNone/>
              <a:defRPr sz="1300" i="1">
                <a:solidFill>
                  <a:schemeClr val="bg2"/>
                </a:solidFill>
              </a:defRPr>
            </a:lvl1pPr>
            <a:lvl2pPr marL="288000" indent="0">
              <a:buNone/>
              <a:defRPr>
                <a:solidFill>
                  <a:schemeClr val="bg1"/>
                </a:solidFill>
              </a:defRPr>
            </a:lvl2pPr>
            <a:lvl3pPr marL="720000" indent="0">
              <a:buNone/>
              <a:defRPr>
                <a:solidFill>
                  <a:schemeClr val="bg1"/>
                </a:solidFill>
              </a:defRPr>
            </a:lvl3pPr>
            <a:lvl4pPr marL="1152000" indent="0">
              <a:buNone/>
              <a:defRPr>
                <a:solidFill>
                  <a:schemeClr val="bg1"/>
                </a:solidFill>
              </a:defRPr>
            </a:lvl4pPr>
            <a:lvl5pPr marL="15840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[functie]</a:t>
            </a:r>
          </a:p>
        </p:txBody>
      </p:sp>
    </p:spTree>
    <p:extLst>
      <p:ext uri="{BB962C8B-B14F-4D97-AF65-F5344CB8AC3E}">
        <p14:creationId xmlns:p14="http://schemas.microsoft.com/office/powerpoint/2010/main" val="2115613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482400" y="2142000"/>
            <a:ext cx="8179200" cy="3931200"/>
          </a:xfrm>
          <a:prstGeom prst="rect">
            <a:avLst/>
          </a:prstGeom>
          <a:solidFill>
            <a:srgbClr val="EC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82400" y="980728"/>
            <a:ext cx="8179200" cy="1072800"/>
          </a:xfrm>
          <a:prstGeom prst="rect">
            <a:avLst/>
          </a:prstGeom>
          <a:solidFill>
            <a:schemeClr val="accent5"/>
          </a:solidFill>
        </p:spPr>
        <p:txBody>
          <a:bodyPr vert="horz" lIns="180000" tIns="144000" rIns="180000" bIns="144000" rtlCol="0" anchor="t" anchorCtr="0">
            <a:noAutofit/>
          </a:bodyPr>
          <a:lstStyle/>
          <a:p>
            <a:r>
              <a:rPr lang="nl-NL" dirty="0"/>
              <a:t>Klik om de stijl te bewerken</a:t>
            </a: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221"/>
          <a:stretch/>
        </p:blipFill>
        <p:spPr>
          <a:xfrm>
            <a:off x="482400" y="6390000"/>
            <a:ext cx="8179200" cy="45719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400" y="0"/>
            <a:ext cx="8179200" cy="745424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482400" y="2052000"/>
            <a:ext cx="8179200" cy="9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>
          <a:xfrm>
            <a:off x="662400" y="2250000"/>
            <a:ext cx="7819200" cy="3643200"/>
          </a:xfrm>
          <a:prstGeom prst="rect">
            <a:avLst/>
          </a:prstGeom>
          <a:noFill/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385670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2" r:id="rId5"/>
    <p:sldLayoutId id="2147483654" r:id="rId6"/>
    <p:sldLayoutId id="2147483655" r:id="rId7"/>
    <p:sldLayoutId id="2147483663" r:id="rId8"/>
    <p:sldLayoutId id="2147483662" r:id="rId9"/>
    <p:sldLayoutId id="2147483665" r:id="rId10"/>
    <p:sldLayoutId id="2147483666" r:id="rId11"/>
    <p:sldLayoutId id="2147483667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44000" indent="-144000" algn="l" defTabSz="914400" rtl="0" eaLnBrk="1" latinLnBrk="0" hangingPunct="1">
        <a:lnSpc>
          <a:spcPct val="100000"/>
        </a:lnSpc>
        <a:spcBef>
          <a:spcPts val="0"/>
        </a:spcBef>
        <a:spcAft>
          <a:spcPts val="1400"/>
        </a:spcAft>
        <a:buFont typeface="Arial" pitchFamily="34" charset="0"/>
        <a:buChar char="-"/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2000" indent="-144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144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96000" indent="-14400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Font typeface="Arial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28000" indent="-14400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296000" indent="-144000" algn="l" defTabSz="914400" rtl="0" eaLnBrk="1" latinLnBrk="0" hangingPunct="1">
        <a:spcBef>
          <a:spcPts val="0"/>
        </a:spcBef>
        <a:spcAft>
          <a:spcPts val="400"/>
        </a:spcAft>
        <a:buFont typeface="Arial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000" indent="-144000" algn="l" defTabSz="914400" rtl="0" eaLnBrk="1" latinLnBrk="0" hangingPunct="1">
        <a:spcBef>
          <a:spcPts val="0"/>
        </a:spcBef>
        <a:spcAft>
          <a:spcPts val="400"/>
        </a:spcAft>
        <a:buSzPct val="80000"/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0687" y="523875"/>
            <a:ext cx="5762625" cy="581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007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ep 5"/>
          <p:cNvGrpSpPr/>
          <p:nvPr/>
        </p:nvGrpSpPr>
        <p:grpSpPr>
          <a:xfrm>
            <a:off x="1656160" y="570338"/>
            <a:ext cx="5808775" cy="5760827"/>
            <a:chOff x="1656160" y="570338"/>
            <a:chExt cx="5808775" cy="5760827"/>
          </a:xfrm>
        </p:grpSpPr>
        <p:sp>
          <p:nvSpPr>
            <p:cNvPr id="4" name="Gelijkbenige driehoek 3"/>
            <p:cNvSpPr/>
            <p:nvPr/>
          </p:nvSpPr>
          <p:spPr>
            <a:xfrm>
              <a:off x="1656161" y="570338"/>
              <a:ext cx="5779294" cy="792163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7" name="Rechthoek 6"/>
            <p:cNvSpPr/>
            <p:nvPr/>
          </p:nvSpPr>
          <p:spPr>
            <a:xfrm>
              <a:off x="3995936" y="1506963"/>
              <a:ext cx="1009451" cy="13684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 sz="1000"/>
            </a:p>
          </p:txBody>
        </p:sp>
        <p:sp>
          <p:nvSpPr>
            <p:cNvPr id="10" name="Rechthoek 9"/>
            <p:cNvSpPr/>
            <p:nvPr/>
          </p:nvSpPr>
          <p:spPr>
            <a:xfrm>
              <a:off x="1656161" y="3018263"/>
              <a:ext cx="1026319" cy="244951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1" name="Rechthoek 10"/>
            <p:cNvSpPr/>
            <p:nvPr/>
          </p:nvSpPr>
          <p:spPr>
            <a:xfrm>
              <a:off x="5167313" y="1506963"/>
              <a:ext cx="1025127" cy="13684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 sz="1000"/>
            </a:p>
          </p:txBody>
        </p:sp>
        <p:sp>
          <p:nvSpPr>
            <p:cNvPr id="12" name="Rechthoek 11"/>
            <p:cNvSpPr/>
            <p:nvPr/>
          </p:nvSpPr>
          <p:spPr>
            <a:xfrm>
              <a:off x="6390668" y="1506963"/>
              <a:ext cx="1026318" cy="13684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 sz="1000"/>
            </a:p>
          </p:txBody>
        </p:sp>
        <p:sp>
          <p:nvSpPr>
            <p:cNvPr id="13" name="Rechthoek 12"/>
            <p:cNvSpPr/>
            <p:nvPr/>
          </p:nvSpPr>
          <p:spPr>
            <a:xfrm>
              <a:off x="2861145" y="1506963"/>
              <a:ext cx="992838" cy="13684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 sz="1000"/>
            </a:p>
          </p:txBody>
        </p:sp>
        <p:sp>
          <p:nvSpPr>
            <p:cNvPr id="14" name="Rechthoek 13"/>
            <p:cNvSpPr/>
            <p:nvPr/>
          </p:nvSpPr>
          <p:spPr>
            <a:xfrm>
              <a:off x="1656160" y="1506963"/>
              <a:ext cx="1010840" cy="13684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 sz="1000"/>
            </a:p>
          </p:txBody>
        </p:sp>
        <p:sp>
          <p:nvSpPr>
            <p:cNvPr id="15" name="Rechthoek 14"/>
            <p:cNvSpPr/>
            <p:nvPr/>
          </p:nvSpPr>
          <p:spPr>
            <a:xfrm>
              <a:off x="3979070" y="3018263"/>
              <a:ext cx="1026319" cy="244951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6" name="Rechthoek 15"/>
            <p:cNvSpPr/>
            <p:nvPr/>
          </p:nvSpPr>
          <p:spPr>
            <a:xfrm>
              <a:off x="2844405" y="3018263"/>
              <a:ext cx="1026319" cy="244951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7" name="Rechthoek 16"/>
            <p:cNvSpPr/>
            <p:nvPr/>
          </p:nvSpPr>
          <p:spPr>
            <a:xfrm>
              <a:off x="5167313" y="3018263"/>
              <a:ext cx="1025129" cy="244951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8" name="Rechthoek 17"/>
            <p:cNvSpPr/>
            <p:nvPr/>
          </p:nvSpPr>
          <p:spPr>
            <a:xfrm>
              <a:off x="6409136" y="3018263"/>
              <a:ext cx="1026319" cy="244951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061" name="Tekstvak 18"/>
            <p:cNvSpPr txBox="1">
              <a:spLocks noChangeArrowheads="1"/>
            </p:cNvSpPr>
            <p:nvPr/>
          </p:nvSpPr>
          <p:spPr bwMode="auto">
            <a:xfrm>
              <a:off x="6446010" y="1696881"/>
              <a:ext cx="91563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NL" altLang="nl-NL" sz="1000" b="1" dirty="0">
                  <a:latin typeface="+mn-lt"/>
                </a:rPr>
                <a:t>Waarden</a:t>
              </a:r>
            </a:p>
            <a:p>
              <a:pPr algn="ctr" eaLnBrk="1" hangingPunct="1"/>
              <a:r>
                <a:rPr lang="nl-NL" altLang="nl-NL" sz="1000" b="1" dirty="0">
                  <a:latin typeface="+mn-lt"/>
                </a:rPr>
                <a:t> &amp; Inspiratie</a:t>
              </a:r>
            </a:p>
          </p:txBody>
        </p:sp>
        <p:sp>
          <p:nvSpPr>
            <p:cNvPr id="20" name="PIJL-OMLAAG 19"/>
            <p:cNvSpPr/>
            <p:nvPr/>
          </p:nvSpPr>
          <p:spPr>
            <a:xfrm>
              <a:off x="2088358" y="2730926"/>
              <a:ext cx="108347" cy="503237"/>
            </a:xfrm>
            <a:prstGeom prst="downArrow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1" name="PIJL-OMLAAG 20"/>
            <p:cNvSpPr/>
            <p:nvPr/>
          </p:nvSpPr>
          <p:spPr>
            <a:xfrm>
              <a:off x="3276602" y="2730926"/>
              <a:ext cx="108347" cy="503237"/>
            </a:xfrm>
            <a:prstGeom prst="downArrow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2" name="PIJL-OMLAAG 21"/>
            <p:cNvSpPr/>
            <p:nvPr/>
          </p:nvSpPr>
          <p:spPr>
            <a:xfrm>
              <a:off x="4411268" y="2730926"/>
              <a:ext cx="107156" cy="503237"/>
            </a:xfrm>
            <a:prstGeom prst="downArrow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3" name="PIJL-OMLAAG 22"/>
            <p:cNvSpPr/>
            <p:nvPr/>
          </p:nvSpPr>
          <p:spPr>
            <a:xfrm>
              <a:off x="5598320" y="2730926"/>
              <a:ext cx="108347" cy="503237"/>
            </a:xfrm>
            <a:prstGeom prst="downArrow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4" name="PIJL-OMLAAG 23"/>
            <p:cNvSpPr/>
            <p:nvPr/>
          </p:nvSpPr>
          <p:spPr>
            <a:xfrm>
              <a:off x="6894910" y="2730926"/>
              <a:ext cx="108347" cy="503237"/>
            </a:xfrm>
            <a:prstGeom prst="downArrow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067" name="Tekstvak 18"/>
            <p:cNvSpPr txBox="1">
              <a:spLocks noChangeArrowheads="1"/>
            </p:cNvSpPr>
            <p:nvPr/>
          </p:nvSpPr>
          <p:spPr bwMode="auto">
            <a:xfrm>
              <a:off x="1763688" y="1696881"/>
              <a:ext cx="737702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NL" altLang="nl-NL" sz="1000" b="1" dirty="0">
                  <a:latin typeface="+mn-lt"/>
                </a:rPr>
                <a:t>Lichaam </a:t>
              </a:r>
            </a:p>
            <a:p>
              <a:pPr algn="ctr" eaLnBrk="1" hangingPunct="1"/>
              <a:r>
                <a:rPr lang="nl-NL" altLang="nl-NL" sz="1000" b="1" dirty="0">
                  <a:latin typeface="+mn-lt"/>
                </a:rPr>
                <a:t>&amp; Geest</a:t>
              </a:r>
            </a:p>
            <a:p>
              <a:pPr algn="ctr" eaLnBrk="1" hangingPunct="1"/>
              <a:endParaRPr lang="nl-NL" altLang="nl-NL" sz="1000" b="1" dirty="0">
                <a:latin typeface="+mn-lt"/>
              </a:endParaRPr>
            </a:p>
          </p:txBody>
        </p:sp>
        <p:sp>
          <p:nvSpPr>
            <p:cNvPr id="2068" name="Tekstvak 18"/>
            <p:cNvSpPr txBox="1">
              <a:spLocks noChangeArrowheads="1"/>
            </p:cNvSpPr>
            <p:nvPr/>
          </p:nvSpPr>
          <p:spPr bwMode="auto">
            <a:xfrm>
              <a:off x="2915816" y="1696881"/>
              <a:ext cx="69602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NL" altLang="nl-NL" sz="1000" b="1" dirty="0">
                  <a:latin typeface="+mn-lt"/>
                </a:rPr>
                <a:t>Samen</a:t>
              </a:r>
            </a:p>
            <a:p>
              <a:pPr algn="ctr" eaLnBrk="1" hangingPunct="1"/>
              <a:r>
                <a:rPr lang="nl-NL" altLang="nl-NL" sz="1000" b="1" dirty="0">
                  <a:latin typeface="+mn-lt"/>
                </a:rPr>
                <a:t>&amp; Alleen</a:t>
              </a:r>
            </a:p>
          </p:txBody>
        </p:sp>
        <p:sp>
          <p:nvSpPr>
            <p:cNvPr id="2069" name="Tekstvak 18"/>
            <p:cNvSpPr txBox="1">
              <a:spLocks noChangeArrowheads="1"/>
            </p:cNvSpPr>
            <p:nvPr/>
          </p:nvSpPr>
          <p:spPr bwMode="auto">
            <a:xfrm>
              <a:off x="4106162" y="1696881"/>
              <a:ext cx="788999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NL" altLang="nl-NL" sz="1000" b="1" dirty="0">
                  <a:latin typeface="+mn-lt"/>
                </a:rPr>
                <a:t>Woning </a:t>
              </a:r>
            </a:p>
            <a:p>
              <a:pPr algn="ctr" eaLnBrk="1" hangingPunct="1"/>
              <a:r>
                <a:rPr lang="nl-NL" altLang="nl-NL" sz="1000" b="1" dirty="0">
                  <a:latin typeface="+mn-lt"/>
                </a:rPr>
                <a:t>&amp; Woon-</a:t>
              </a:r>
            </a:p>
            <a:p>
              <a:pPr algn="ctr" eaLnBrk="1" hangingPunct="1"/>
              <a:r>
                <a:rPr lang="nl-NL" altLang="nl-NL" sz="1000" b="1" dirty="0">
                  <a:latin typeface="+mn-lt"/>
                </a:rPr>
                <a:t>omgeving</a:t>
              </a:r>
            </a:p>
          </p:txBody>
        </p:sp>
        <p:sp>
          <p:nvSpPr>
            <p:cNvPr id="2070" name="Tekstvak 18"/>
            <p:cNvSpPr txBox="1">
              <a:spLocks noChangeArrowheads="1"/>
            </p:cNvSpPr>
            <p:nvPr/>
          </p:nvSpPr>
          <p:spPr bwMode="auto">
            <a:xfrm>
              <a:off x="5358782" y="1696881"/>
              <a:ext cx="61106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NL" altLang="nl-NL" sz="1000" b="1" dirty="0">
                  <a:latin typeface="+mn-lt"/>
                </a:rPr>
                <a:t>Doen </a:t>
              </a:r>
            </a:p>
            <a:p>
              <a:pPr algn="ctr" eaLnBrk="1" hangingPunct="1"/>
              <a:r>
                <a:rPr lang="nl-NL" altLang="nl-NL" sz="1000" b="1" dirty="0">
                  <a:latin typeface="+mn-lt"/>
                </a:rPr>
                <a:t>&amp; laten</a:t>
              </a:r>
            </a:p>
          </p:txBody>
        </p:sp>
        <p:sp>
          <p:nvSpPr>
            <p:cNvPr id="2071" name="Tekstvak 27"/>
            <p:cNvSpPr txBox="1">
              <a:spLocks noChangeArrowheads="1"/>
            </p:cNvSpPr>
            <p:nvPr/>
          </p:nvSpPr>
          <p:spPr bwMode="auto">
            <a:xfrm>
              <a:off x="6409136" y="3474576"/>
              <a:ext cx="1055799" cy="13388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NL" altLang="nl-NL" sz="900" dirty="0"/>
                <a:t>Waarden en   normen</a:t>
              </a:r>
            </a:p>
            <a:p>
              <a:pPr eaLnBrk="1" hangingPunct="1"/>
              <a:r>
                <a:rPr lang="nl-NL" altLang="nl-NL" sz="900" dirty="0" err="1"/>
                <a:t>Levens-beschouwing</a:t>
              </a:r>
              <a:endParaRPr lang="nl-NL" altLang="nl-NL" sz="900" dirty="0"/>
            </a:p>
            <a:p>
              <a:pPr eaLnBrk="1" hangingPunct="1"/>
              <a:r>
                <a:rPr lang="nl-NL" altLang="nl-NL" sz="900" dirty="0"/>
                <a:t>Politiek</a:t>
              </a:r>
            </a:p>
            <a:p>
              <a:pPr eaLnBrk="1" hangingPunct="1"/>
              <a:r>
                <a:rPr lang="nl-NL" altLang="nl-NL" sz="900" dirty="0"/>
                <a:t>Spirituele activiteiten</a:t>
              </a:r>
            </a:p>
            <a:p>
              <a:pPr eaLnBrk="1" hangingPunct="1"/>
              <a:r>
                <a:rPr lang="nl-NL" altLang="nl-NL" sz="900" dirty="0"/>
                <a:t>Kunst en natuur</a:t>
              </a:r>
            </a:p>
            <a:p>
              <a:pPr eaLnBrk="1" hangingPunct="1"/>
              <a:endParaRPr lang="nl-NL" altLang="nl-NL" sz="900" dirty="0"/>
            </a:p>
          </p:txBody>
        </p:sp>
        <p:sp>
          <p:nvSpPr>
            <p:cNvPr id="2073" name="Tekstvak 33"/>
            <p:cNvSpPr txBox="1">
              <a:spLocks noChangeArrowheads="1"/>
            </p:cNvSpPr>
            <p:nvPr/>
          </p:nvSpPr>
          <p:spPr bwMode="auto">
            <a:xfrm>
              <a:off x="3979070" y="3474576"/>
              <a:ext cx="1026319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NL" altLang="nl-NL" sz="900" dirty="0"/>
                <a:t>Huis en tuin</a:t>
              </a:r>
            </a:p>
            <a:p>
              <a:pPr eaLnBrk="1" hangingPunct="1"/>
              <a:r>
                <a:rPr lang="nl-NL" altLang="nl-NL" sz="900" dirty="0" err="1"/>
                <a:t>Gemeen-schappelijke</a:t>
              </a:r>
              <a:r>
                <a:rPr lang="nl-NL" altLang="nl-NL" sz="900" dirty="0"/>
                <a:t> ruimte(n)</a:t>
              </a:r>
            </a:p>
            <a:p>
              <a:pPr eaLnBrk="1" hangingPunct="1"/>
              <a:r>
                <a:rPr lang="nl-NL" altLang="nl-NL" sz="900" dirty="0"/>
                <a:t>Woonomgeving</a:t>
              </a:r>
            </a:p>
            <a:p>
              <a:pPr eaLnBrk="1" hangingPunct="1"/>
              <a:r>
                <a:rPr lang="nl-NL" altLang="nl-NL" sz="900" dirty="0"/>
                <a:t>Mobiliteit</a:t>
              </a:r>
            </a:p>
            <a:p>
              <a:pPr eaLnBrk="1" hangingPunct="1"/>
              <a:r>
                <a:rPr lang="nl-NL" altLang="nl-NL" sz="900" dirty="0"/>
                <a:t> </a:t>
              </a:r>
            </a:p>
            <a:p>
              <a:pPr eaLnBrk="1" hangingPunct="1"/>
              <a:endParaRPr lang="nl-NL" altLang="nl-NL" sz="900" dirty="0"/>
            </a:p>
          </p:txBody>
        </p:sp>
        <p:sp>
          <p:nvSpPr>
            <p:cNvPr id="2074" name="Tekstvak 34"/>
            <p:cNvSpPr txBox="1">
              <a:spLocks noChangeArrowheads="1"/>
            </p:cNvSpPr>
            <p:nvPr/>
          </p:nvSpPr>
          <p:spPr bwMode="auto">
            <a:xfrm>
              <a:off x="5167312" y="3474576"/>
              <a:ext cx="1025129" cy="10618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NL" altLang="nl-NL" sz="900" dirty="0"/>
                <a:t>Hobby’s Dagbesteding</a:t>
              </a:r>
            </a:p>
            <a:p>
              <a:pPr eaLnBrk="1" hangingPunct="1"/>
              <a:r>
                <a:rPr lang="nl-NL" altLang="nl-NL" sz="900" dirty="0"/>
                <a:t>Mantelzorg</a:t>
              </a:r>
            </a:p>
            <a:p>
              <a:pPr eaLnBrk="1" hangingPunct="1"/>
              <a:r>
                <a:rPr lang="nl-NL" altLang="nl-NL" sz="900" dirty="0"/>
                <a:t>Burenhulp</a:t>
              </a:r>
            </a:p>
            <a:p>
              <a:pPr eaLnBrk="1" hangingPunct="1"/>
              <a:r>
                <a:rPr lang="nl-NL" altLang="nl-NL" sz="900" dirty="0" err="1"/>
                <a:t>Vrijwilligers-werk</a:t>
              </a:r>
              <a:endParaRPr lang="nl-NL" altLang="nl-NL" sz="900" dirty="0"/>
            </a:p>
            <a:p>
              <a:pPr eaLnBrk="1" hangingPunct="1"/>
              <a:r>
                <a:rPr lang="nl-NL" altLang="nl-NL" sz="900" dirty="0"/>
                <a:t> </a:t>
              </a:r>
            </a:p>
          </p:txBody>
        </p:sp>
        <p:sp>
          <p:nvSpPr>
            <p:cNvPr id="2075" name="Tekstvak 35"/>
            <p:cNvSpPr txBox="1">
              <a:spLocks noChangeArrowheads="1"/>
            </p:cNvSpPr>
            <p:nvPr/>
          </p:nvSpPr>
          <p:spPr bwMode="auto">
            <a:xfrm>
              <a:off x="2892548" y="3474576"/>
              <a:ext cx="863203" cy="10618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NL" altLang="nl-NL" sz="900" dirty="0"/>
                <a:t>Partner</a:t>
              </a:r>
            </a:p>
            <a:p>
              <a:pPr eaLnBrk="1" hangingPunct="1"/>
              <a:r>
                <a:rPr lang="nl-NL" altLang="nl-NL" sz="900" dirty="0"/>
                <a:t>Familie</a:t>
              </a:r>
            </a:p>
            <a:p>
              <a:pPr eaLnBrk="1" hangingPunct="1"/>
              <a:r>
                <a:rPr lang="nl-NL" altLang="nl-NL" sz="900" dirty="0"/>
                <a:t>Vrienden</a:t>
              </a:r>
            </a:p>
            <a:p>
              <a:pPr eaLnBrk="1" hangingPunct="1"/>
              <a:r>
                <a:rPr lang="nl-NL" altLang="nl-NL" sz="900" dirty="0"/>
                <a:t>Clubs</a:t>
              </a:r>
            </a:p>
            <a:p>
              <a:pPr eaLnBrk="1" hangingPunct="1"/>
              <a:r>
                <a:rPr lang="nl-NL" altLang="nl-NL" sz="900" dirty="0"/>
                <a:t>Verenging</a:t>
              </a:r>
            </a:p>
            <a:p>
              <a:pPr eaLnBrk="1" hangingPunct="1"/>
              <a:endParaRPr lang="nl-NL" altLang="nl-NL" sz="900" dirty="0"/>
            </a:p>
            <a:p>
              <a:pPr eaLnBrk="1" hangingPunct="1"/>
              <a:endParaRPr lang="nl-NL" altLang="nl-NL" sz="900" dirty="0"/>
            </a:p>
          </p:txBody>
        </p:sp>
        <p:sp>
          <p:nvSpPr>
            <p:cNvPr id="2076" name="Tekstvak 36"/>
            <p:cNvSpPr txBox="1">
              <a:spLocks noChangeArrowheads="1"/>
            </p:cNvSpPr>
            <p:nvPr/>
          </p:nvSpPr>
          <p:spPr bwMode="auto">
            <a:xfrm>
              <a:off x="3312001" y="930701"/>
              <a:ext cx="250581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NL" altLang="nl-NL" b="1" dirty="0"/>
                <a:t>Huis van de identiteit</a:t>
              </a:r>
            </a:p>
          </p:txBody>
        </p:sp>
        <p:sp>
          <p:nvSpPr>
            <p:cNvPr id="2" name="Rechthoek 1"/>
            <p:cNvSpPr/>
            <p:nvPr/>
          </p:nvSpPr>
          <p:spPr>
            <a:xfrm>
              <a:off x="1656160" y="3474576"/>
              <a:ext cx="1026319" cy="7848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nl-NL" altLang="nl-NL" sz="9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Gezondheid</a:t>
              </a:r>
            </a:p>
            <a:p>
              <a:pPr lvl="0"/>
              <a:r>
                <a:rPr lang="nl-NL" altLang="nl-NL" sz="9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Energie</a:t>
              </a:r>
            </a:p>
            <a:p>
              <a:pPr lvl="0"/>
              <a:r>
                <a:rPr lang="nl-NL" altLang="nl-NL" sz="9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Ontspanning</a:t>
              </a:r>
            </a:p>
            <a:p>
              <a:pPr lvl="0"/>
              <a:r>
                <a:rPr lang="nl-NL" altLang="nl-NL" sz="9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Nachtrust</a:t>
              </a:r>
            </a:p>
            <a:p>
              <a:pPr lvl="0"/>
              <a:r>
                <a:rPr lang="nl-NL" altLang="nl-NL" sz="9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Beweging</a:t>
              </a:r>
            </a:p>
          </p:txBody>
        </p:sp>
        <p:sp>
          <p:nvSpPr>
            <p:cNvPr id="30" name="Rechthoek 29"/>
            <p:cNvSpPr/>
            <p:nvPr/>
          </p:nvSpPr>
          <p:spPr>
            <a:xfrm>
              <a:off x="1656160" y="5617427"/>
              <a:ext cx="5779294" cy="7137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" name="Tekstvak 2"/>
            <p:cNvSpPr txBox="1"/>
            <p:nvPr/>
          </p:nvSpPr>
          <p:spPr>
            <a:xfrm>
              <a:off x="2901632" y="5834811"/>
              <a:ext cx="33265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altLang="nl-NL" b="1" dirty="0">
                  <a:latin typeface="Arial" panose="020B0604020202020204" pitchFamily="34" charset="0"/>
                  <a:cs typeface="Arial" panose="020B0604020202020204" pitchFamily="34" charset="0"/>
                </a:rPr>
                <a:t>Zingeving als sociaal proces</a:t>
              </a:r>
            </a:p>
          </p:txBody>
        </p:sp>
        <p:sp>
          <p:nvSpPr>
            <p:cNvPr id="5" name="Pijl-omhoog en -omlaag 4"/>
            <p:cNvSpPr/>
            <p:nvPr/>
          </p:nvSpPr>
          <p:spPr>
            <a:xfrm>
              <a:off x="2101259" y="5192252"/>
              <a:ext cx="108347" cy="576713"/>
            </a:xfrm>
            <a:prstGeom prst="upDownArrow">
              <a:avLst/>
            </a:prstGeom>
            <a:solidFill>
              <a:srgbClr val="EF7011"/>
            </a:solidFill>
            <a:ln>
              <a:solidFill>
                <a:srgbClr val="EF70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Pijl-omhoog en -omlaag 32"/>
            <p:cNvSpPr/>
            <p:nvPr/>
          </p:nvSpPr>
          <p:spPr>
            <a:xfrm>
              <a:off x="3324150" y="5196312"/>
              <a:ext cx="108347" cy="576713"/>
            </a:xfrm>
            <a:prstGeom prst="upDownArrow">
              <a:avLst/>
            </a:prstGeom>
            <a:solidFill>
              <a:srgbClr val="EF7011"/>
            </a:solidFill>
            <a:ln>
              <a:solidFill>
                <a:srgbClr val="EF70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Pijl-omhoog en -omlaag 33"/>
            <p:cNvSpPr/>
            <p:nvPr/>
          </p:nvSpPr>
          <p:spPr>
            <a:xfrm>
              <a:off x="4454617" y="5196312"/>
              <a:ext cx="108347" cy="576713"/>
            </a:xfrm>
            <a:prstGeom prst="upDownArrow">
              <a:avLst/>
            </a:prstGeom>
            <a:solidFill>
              <a:srgbClr val="EF7011"/>
            </a:solidFill>
            <a:ln>
              <a:solidFill>
                <a:srgbClr val="EF70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Pijl-omhoog en -omlaag 34"/>
            <p:cNvSpPr/>
            <p:nvPr/>
          </p:nvSpPr>
          <p:spPr>
            <a:xfrm>
              <a:off x="6853535" y="5192251"/>
              <a:ext cx="108347" cy="576713"/>
            </a:xfrm>
            <a:prstGeom prst="upDownArrow">
              <a:avLst/>
            </a:prstGeom>
            <a:solidFill>
              <a:srgbClr val="EF7011"/>
            </a:solidFill>
            <a:ln>
              <a:solidFill>
                <a:srgbClr val="EF70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Pijl-omhoog en -omlaag 35"/>
            <p:cNvSpPr/>
            <p:nvPr/>
          </p:nvSpPr>
          <p:spPr>
            <a:xfrm>
              <a:off x="5679878" y="5192252"/>
              <a:ext cx="108347" cy="576713"/>
            </a:xfrm>
            <a:prstGeom prst="upDownArrow">
              <a:avLst/>
            </a:prstGeom>
            <a:solidFill>
              <a:srgbClr val="EF7011"/>
            </a:solidFill>
            <a:ln>
              <a:solidFill>
                <a:srgbClr val="EF70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2808661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el 2">
            <a:extLst>
              <a:ext uri="{FF2B5EF4-FFF2-40B4-BE49-F238E27FC236}">
                <a16:creationId xmlns:a16="http://schemas.microsoft.com/office/drawing/2014/main" id="{593723FD-C9C8-4424-8E95-C4B01177744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570037"/>
          </a:xfrm>
          <a:noFill/>
        </p:spPr>
        <p:txBody>
          <a:bodyPr/>
          <a:lstStyle/>
          <a:p>
            <a:pPr algn="ctr" eaLnBrk="1" hangingPunct="1"/>
            <a:r>
              <a:rPr altLang="nl-NL" sz="3600" b="1" dirty="0" err="1">
                <a:solidFill>
                  <a:schemeClr val="tx1"/>
                </a:solidFill>
                <a:latin typeface="Verdana" panose="020B0604030504040204" pitchFamily="34" charset="0"/>
                <a:cs typeface="Arabic Typesetting" panose="020B0604020202020204" pitchFamily="66" charset="-78"/>
              </a:rPr>
              <a:t>Woonbeelden</a:t>
            </a:r>
            <a:br>
              <a:rPr altLang="nl-NL" sz="3600" b="1" dirty="0">
                <a:solidFill>
                  <a:schemeClr val="tx1"/>
                </a:solidFill>
                <a:latin typeface="Verdana" panose="020B0604030504040204" pitchFamily="34" charset="0"/>
                <a:cs typeface="Arabic Typesetting" panose="020B0604020202020204" pitchFamily="66" charset="-78"/>
              </a:rPr>
            </a:br>
            <a:r>
              <a:rPr altLang="nl-NL" sz="2400" b="1" dirty="0" err="1">
                <a:solidFill>
                  <a:schemeClr val="tx1"/>
                </a:solidFill>
                <a:latin typeface="Verdana" panose="020B0604030504040204" pitchFamily="34" charset="0"/>
                <a:cs typeface="Arabic Typesetting" panose="020B0604020202020204" pitchFamily="66" charset="-78"/>
              </a:rPr>
              <a:t>Kenmerken</a:t>
            </a:r>
            <a:r>
              <a:rPr altLang="nl-NL" sz="2400" b="1" dirty="0">
                <a:solidFill>
                  <a:schemeClr val="tx1"/>
                </a:solidFill>
                <a:latin typeface="Verdana" panose="020B0604030504040204" pitchFamily="34" charset="0"/>
                <a:cs typeface="Arabic Typesetting" panose="020B0604020202020204" pitchFamily="66" charset="-78"/>
              </a:rPr>
              <a:t>, </a:t>
            </a:r>
            <a:r>
              <a:rPr altLang="nl-NL" sz="2400" b="1" dirty="0" err="1">
                <a:solidFill>
                  <a:schemeClr val="tx1"/>
                </a:solidFill>
                <a:latin typeface="Verdana" panose="020B0604030504040204" pitchFamily="34" charset="0"/>
                <a:cs typeface="Arabic Typesetting" panose="020B0604020202020204" pitchFamily="66" charset="-78"/>
              </a:rPr>
              <a:t>voor</a:t>
            </a:r>
            <a:r>
              <a:rPr altLang="nl-NL" sz="2400" b="1" dirty="0">
                <a:solidFill>
                  <a:schemeClr val="tx1"/>
                </a:solidFill>
                <a:latin typeface="Verdana" panose="020B0604030504040204" pitchFamily="34" charset="0"/>
                <a:cs typeface="Arabic Typesetting" panose="020B0604020202020204" pitchFamily="66" charset="-78"/>
              </a:rPr>
              <a:t>- en </a:t>
            </a:r>
            <a:r>
              <a:rPr altLang="nl-NL" sz="2400" b="1" dirty="0" err="1">
                <a:solidFill>
                  <a:schemeClr val="tx1"/>
                </a:solidFill>
                <a:latin typeface="Verdana" panose="020B0604030504040204" pitchFamily="34" charset="0"/>
                <a:cs typeface="Arabic Typesetting" panose="020B0604020202020204" pitchFamily="66" charset="-78"/>
              </a:rPr>
              <a:t>nadelen</a:t>
            </a:r>
            <a:endParaRPr altLang="nl-NL" sz="2400" b="1" dirty="0">
              <a:solidFill>
                <a:schemeClr val="tx1"/>
              </a:solidFill>
              <a:latin typeface="Verdana" panose="020B0604030504040204" pitchFamily="34" charset="0"/>
              <a:cs typeface="Arabic Typesetting" panose="020B0604020202020204" pitchFamily="66" charset="-78"/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E860407B-EDEC-4591-A4C6-009B1C43E4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05986923"/>
              </p:ext>
            </p:extLst>
          </p:nvPr>
        </p:nvGraphicFramePr>
        <p:xfrm>
          <a:off x="1043608" y="1700808"/>
          <a:ext cx="684076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47729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afiek 7"/>
          <p:cNvGraphicFramePr/>
          <p:nvPr>
            <p:extLst/>
          </p:nvPr>
        </p:nvGraphicFramePr>
        <p:xfrm>
          <a:off x="415637" y="1498380"/>
          <a:ext cx="8350294" cy="4738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kstvak 8"/>
          <p:cNvSpPr txBox="1"/>
          <p:nvPr/>
        </p:nvSpPr>
        <p:spPr>
          <a:xfrm>
            <a:off x="3383145" y="1550006"/>
            <a:ext cx="1678864" cy="30008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nl-NL" sz="1350" b="1" dirty="0"/>
              <a:t>BOVEN - leiden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971600" y="3484928"/>
            <a:ext cx="1296479" cy="50783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nl-NL" sz="1350" b="1" dirty="0"/>
              <a:t>TEGEN - eigenbelang 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6372200" y="3459224"/>
            <a:ext cx="1523395" cy="71558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nl-NL" sz="1350" b="1" dirty="0"/>
              <a:t>SAMEN - gezamenlijk belang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3496698" y="5790798"/>
            <a:ext cx="1583142" cy="30008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nl-NL" sz="1350" b="1" dirty="0"/>
              <a:t>ONDER - volgen</a:t>
            </a:r>
          </a:p>
        </p:txBody>
      </p:sp>
      <p:sp>
        <p:nvSpPr>
          <p:cNvPr id="2" name="Tekstvak 1"/>
          <p:cNvSpPr txBox="1"/>
          <p:nvPr/>
        </p:nvSpPr>
        <p:spPr>
          <a:xfrm>
            <a:off x="1823557" y="904812"/>
            <a:ext cx="5534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Houding complexbewoners t.a.v. Studio BRUIS</a:t>
            </a:r>
          </a:p>
        </p:txBody>
      </p:sp>
      <p:sp>
        <p:nvSpPr>
          <p:cNvPr id="3" name="Tekstballon: ovaal 2"/>
          <p:cNvSpPr/>
          <p:nvPr/>
        </p:nvSpPr>
        <p:spPr>
          <a:xfrm>
            <a:off x="4912470" y="1812165"/>
            <a:ext cx="2576146" cy="449163"/>
          </a:xfrm>
          <a:prstGeom prst="wedgeEllipseCallout">
            <a:avLst>
              <a:gd name="adj1" fmla="val -62240"/>
              <a:gd name="adj2" fmla="val 58585"/>
            </a:avLst>
          </a:prstGeom>
          <a:solidFill>
            <a:srgbClr val="A0A1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350" dirty="0"/>
              <a:t>Ik wil de kar wel trekken</a:t>
            </a:r>
          </a:p>
        </p:txBody>
      </p:sp>
      <p:sp>
        <p:nvSpPr>
          <p:cNvPr id="13" name="Tekstballon: ovaal 12"/>
          <p:cNvSpPr/>
          <p:nvPr/>
        </p:nvSpPr>
        <p:spPr>
          <a:xfrm>
            <a:off x="6069873" y="2472040"/>
            <a:ext cx="2576146" cy="628079"/>
          </a:xfrm>
          <a:prstGeom prst="wedgeEllipseCallout">
            <a:avLst>
              <a:gd name="adj1" fmla="val -62240"/>
              <a:gd name="adj2" fmla="val 58585"/>
            </a:avLst>
          </a:prstGeom>
          <a:solidFill>
            <a:srgbClr val="A0A1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350" dirty="0"/>
              <a:t>Ik wil actief meedenken en meedoen</a:t>
            </a:r>
          </a:p>
        </p:txBody>
      </p:sp>
      <p:sp>
        <p:nvSpPr>
          <p:cNvPr id="14" name="Tekstballon: ovaal 13"/>
          <p:cNvSpPr/>
          <p:nvPr/>
        </p:nvSpPr>
        <p:spPr>
          <a:xfrm>
            <a:off x="6080631" y="4593705"/>
            <a:ext cx="2815970" cy="449163"/>
          </a:xfrm>
          <a:prstGeom prst="wedgeEllipseCallout">
            <a:avLst>
              <a:gd name="adj1" fmla="val -74527"/>
              <a:gd name="adj2" fmla="val -76482"/>
            </a:avLst>
          </a:prstGeom>
          <a:solidFill>
            <a:srgbClr val="A0A1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350" dirty="0"/>
              <a:t>Zeg maar wat ik doen kan</a:t>
            </a:r>
          </a:p>
        </p:txBody>
      </p:sp>
      <p:sp>
        <p:nvSpPr>
          <p:cNvPr id="15" name="Tekstballon: ovaal 14"/>
          <p:cNvSpPr/>
          <p:nvPr/>
        </p:nvSpPr>
        <p:spPr>
          <a:xfrm>
            <a:off x="5589477" y="5353531"/>
            <a:ext cx="2815970" cy="449163"/>
          </a:xfrm>
          <a:prstGeom prst="wedgeEllipseCallout">
            <a:avLst>
              <a:gd name="adj1" fmla="val -74527"/>
              <a:gd name="adj2" fmla="val -76482"/>
            </a:avLst>
          </a:prstGeom>
          <a:solidFill>
            <a:srgbClr val="A0A1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350" dirty="0"/>
              <a:t>Leuk, maar help! Hoe moet ik het doen?</a:t>
            </a:r>
          </a:p>
        </p:txBody>
      </p:sp>
      <p:sp>
        <p:nvSpPr>
          <p:cNvPr id="16" name="Tekstballon: ovaal 15"/>
          <p:cNvSpPr/>
          <p:nvPr/>
        </p:nvSpPr>
        <p:spPr>
          <a:xfrm>
            <a:off x="667582" y="5435017"/>
            <a:ext cx="2815970" cy="449163"/>
          </a:xfrm>
          <a:prstGeom prst="wedgeEllipseCallout">
            <a:avLst>
              <a:gd name="adj1" fmla="val 45682"/>
              <a:gd name="adj2" fmla="val -52992"/>
            </a:avLst>
          </a:prstGeom>
          <a:solidFill>
            <a:srgbClr val="A0A1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350" dirty="0"/>
              <a:t>Zoiets kan ik niet, laat me met rust</a:t>
            </a:r>
          </a:p>
        </p:txBody>
      </p:sp>
      <p:sp>
        <p:nvSpPr>
          <p:cNvPr id="18" name="Tekstballon: ovaal 17"/>
          <p:cNvSpPr/>
          <p:nvPr/>
        </p:nvSpPr>
        <p:spPr>
          <a:xfrm>
            <a:off x="140332" y="4439570"/>
            <a:ext cx="2815970" cy="449163"/>
          </a:xfrm>
          <a:prstGeom prst="wedgeEllipseCallout">
            <a:avLst>
              <a:gd name="adj1" fmla="val 45682"/>
              <a:gd name="adj2" fmla="val -52992"/>
            </a:avLst>
          </a:prstGeom>
          <a:solidFill>
            <a:srgbClr val="A0A1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350" dirty="0"/>
              <a:t>En hoe had je dat gedacht in dit gebouw?</a:t>
            </a:r>
          </a:p>
        </p:txBody>
      </p:sp>
      <p:sp>
        <p:nvSpPr>
          <p:cNvPr id="19" name="Tekstballon: ovaal 18"/>
          <p:cNvSpPr/>
          <p:nvPr/>
        </p:nvSpPr>
        <p:spPr>
          <a:xfrm>
            <a:off x="992665" y="1719518"/>
            <a:ext cx="2356685" cy="583434"/>
          </a:xfrm>
          <a:prstGeom prst="wedgeEllipseCallout">
            <a:avLst>
              <a:gd name="adj1" fmla="val 47498"/>
              <a:gd name="adj2" fmla="val 54064"/>
            </a:avLst>
          </a:prstGeom>
          <a:solidFill>
            <a:srgbClr val="A0A1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350" dirty="0"/>
              <a:t>Volg mij. Ik heb een betere aanpak!</a:t>
            </a:r>
          </a:p>
        </p:txBody>
      </p:sp>
      <p:sp>
        <p:nvSpPr>
          <p:cNvPr id="20" name="Tekstballon: ovaal 19"/>
          <p:cNvSpPr/>
          <p:nvPr/>
        </p:nvSpPr>
        <p:spPr>
          <a:xfrm>
            <a:off x="225475" y="2561009"/>
            <a:ext cx="2470985" cy="583434"/>
          </a:xfrm>
          <a:prstGeom prst="wedgeEllipseCallout">
            <a:avLst>
              <a:gd name="adj1" fmla="val 59810"/>
              <a:gd name="adj2" fmla="val 52557"/>
            </a:avLst>
          </a:prstGeom>
          <a:solidFill>
            <a:srgbClr val="A0A1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350" dirty="0" err="1"/>
              <a:t>Psst</a:t>
            </a:r>
            <a:r>
              <a:rPr lang="nl-NL" sz="1350" dirty="0"/>
              <a:t>.. raar project, vind je ook niet?</a:t>
            </a:r>
          </a:p>
        </p:txBody>
      </p:sp>
    </p:spTree>
    <p:extLst>
      <p:ext uri="{BB962C8B-B14F-4D97-AF65-F5344CB8AC3E}">
        <p14:creationId xmlns:p14="http://schemas.microsoft.com/office/powerpoint/2010/main" val="1644479172"/>
      </p:ext>
    </p:extLst>
  </p:cSld>
  <p:clrMapOvr>
    <a:masterClrMapping/>
  </p:clrMapOvr>
</p:sld>
</file>

<file path=ppt/theme/theme1.xml><?xml version="1.0" encoding="utf-8"?>
<a:theme xmlns:a="http://schemas.openxmlformats.org/drawingml/2006/main" name="Platform31 Presentatie">
  <a:themeElements>
    <a:clrScheme name="Aangepast 1">
      <a:dk1>
        <a:sysClr val="windowText" lastClr="000000"/>
      </a:dk1>
      <a:lt1>
        <a:srgbClr val="ECE9E9"/>
      </a:lt1>
      <a:dk2>
        <a:srgbClr val="000000"/>
      </a:dk2>
      <a:lt2>
        <a:srgbClr val="FFFFFF"/>
      </a:lt2>
      <a:accent1>
        <a:srgbClr val="C4BCB7"/>
      </a:accent1>
      <a:accent2>
        <a:srgbClr val="7A99AC"/>
      </a:accent2>
      <a:accent3>
        <a:srgbClr val="00AFD7"/>
      </a:accent3>
      <a:accent4>
        <a:srgbClr val="FEDB00"/>
      </a:accent4>
      <a:accent5>
        <a:srgbClr val="E04E39"/>
      </a:accent5>
      <a:accent6>
        <a:srgbClr val="9E652E"/>
      </a:accent6>
      <a:hlink>
        <a:srgbClr val="B5BD00"/>
      </a:hlink>
      <a:folHlink>
        <a:srgbClr val="C4BCB7"/>
      </a:folHlink>
    </a:clrScheme>
    <a:fontScheme name="Platform3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Platform31 Presentatie</Template>
  <TotalTime>1902</TotalTime>
  <Words>196</Words>
  <Application>Microsoft Office PowerPoint</Application>
  <PresentationFormat>Diavoorstelling (4:3)</PresentationFormat>
  <Paragraphs>73</Paragraphs>
  <Slides>4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11" baseType="lpstr">
      <vt:lpstr>Arabic Typesetting</vt:lpstr>
      <vt:lpstr>Arial</vt:lpstr>
      <vt:lpstr>Calibri</vt:lpstr>
      <vt:lpstr>Courier New</vt:lpstr>
      <vt:lpstr>Verdana</vt:lpstr>
      <vt:lpstr>Wingdings</vt:lpstr>
      <vt:lpstr>Platform31 Presentatie</vt:lpstr>
      <vt:lpstr>PowerPoint-presentatie</vt:lpstr>
      <vt:lpstr>PowerPoint-presentatie</vt:lpstr>
      <vt:lpstr>Woonbeelden Kenmerken, voor- en nadelen</vt:lpstr>
      <vt:lpstr>PowerPoint-presentatie</vt:lpstr>
    </vt:vector>
  </TitlesOfParts>
  <Company>SEV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Inclusive, experiment</dc:title>
  <dc:creator>Annette</dc:creator>
  <dc:description>Design by De Jongens Ronner_x000d_
Template by Orange Pepper BV_x000d_
2012-2013</dc:description>
  <cp:lastModifiedBy>Natasja van der Veer</cp:lastModifiedBy>
  <cp:revision>97</cp:revision>
  <cp:lastPrinted>2012-09-17T12:05:44Z</cp:lastPrinted>
  <dcterms:created xsi:type="dcterms:W3CDTF">2015-01-26T13:02:54Z</dcterms:created>
  <dcterms:modified xsi:type="dcterms:W3CDTF">2017-08-30T15:31:12Z</dcterms:modified>
</cp:coreProperties>
</file>